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714"/>
  </p:normalViewPr>
  <p:slideViewPr>
    <p:cSldViewPr snapToGrid="0">
      <p:cViewPr varScale="1">
        <p:scale>
          <a:sx n="57" d="100"/>
          <a:sy n="57" d="100"/>
        </p:scale>
        <p:origin x="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 and chopstick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wl with salmon cakes, salad and houmo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wl of pappardelle pasta with parsley butter, roasted hazelnuts and shaved parmesan chees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 and chopstick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wl of pappardelle pasta with parsley butter, roasted hazelnuts and shaved parmesan cheese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H253873_P551025_BAYER_Digital_Screen_Master_remake_v2 copy.jpg" descr="H253873_P551025_BAYER_Digital_Screen_Master_remake_v2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" descr="Image"/>
          <p:cNvPicPr>
            <a:picLocks noChangeAspect="1"/>
          </p:cNvPicPr>
          <p:nvPr/>
        </p:nvPicPr>
        <p:blipFill>
          <a:blip r:embed="rId3"/>
          <a:srcRect t="16342" b="16342"/>
          <a:stretch>
            <a:fillRect/>
          </a:stretch>
        </p:blipFill>
        <p:spPr>
          <a:xfrm>
            <a:off x="2179554" y="35123"/>
            <a:ext cx="20278893" cy="13645788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We are Bayer.…"/>
          <p:cNvSpPr txBox="1"/>
          <p:nvPr/>
        </p:nvSpPr>
        <p:spPr>
          <a:xfrm>
            <a:off x="5219466" y="2804915"/>
            <a:ext cx="13945067" cy="6696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sz="3200">
                <a:solidFill>
                  <a:srgbClr val="11384F"/>
                </a:solidFill>
                <a:latin typeface="Helvetica Neue LT W1G 55 Roman"/>
                <a:ea typeface="Helvetica Neue LT W1G 55 Roman"/>
                <a:cs typeface="Helvetica Neue LT W1G 55 Roman"/>
                <a:sym typeface="Helvetica Neue LT W1G 55 Roman"/>
              </a:defRPr>
            </a:pPr>
            <a:r>
              <a:rPr sz="3000" dirty="0"/>
              <a:t>We are Bayer. </a:t>
            </a:r>
          </a:p>
          <a:p>
            <a:pPr>
              <a:lnSpc>
                <a:spcPct val="120000"/>
              </a:lnSpc>
              <a:defRPr sz="3200">
                <a:solidFill>
                  <a:srgbClr val="11384F"/>
                </a:solidFill>
                <a:latin typeface="Helvetica Neue LT W1G 55 Roman"/>
                <a:ea typeface="Helvetica Neue LT W1G 55 Roman"/>
                <a:cs typeface="Helvetica Neue LT W1G 55 Roman"/>
                <a:sym typeface="Helvetica Neue LT W1G 55 Roman"/>
              </a:defRPr>
            </a:pPr>
            <a:r>
              <a:rPr sz="3000" dirty="0"/>
              <a:t>One Company of Missions. </a:t>
            </a:r>
          </a:p>
          <a:p>
            <a:pPr>
              <a:lnSpc>
                <a:spcPct val="120000"/>
              </a:lnSpc>
              <a:defRPr sz="3200">
                <a:solidFill>
                  <a:srgbClr val="11384F"/>
                </a:solidFill>
                <a:latin typeface="Helvetica Neue LT W1G 55 Roman"/>
                <a:ea typeface="Helvetica Neue LT W1G 55 Roman"/>
                <a:cs typeface="Helvetica Neue LT W1G 55 Roman"/>
                <a:sym typeface="Helvetica Neue LT W1G 55 Roman"/>
              </a:defRPr>
            </a:pPr>
            <a:r>
              <a:rPr sz="3000" dirty="0"/>
              <a:t>Missions, to help tackle the world’s biggest challenges.</a:t>
            </a:r>
          </a:p>
          <a:p>
            <a:pPr>
              <a:lnSpc>
                <a:spcPct val="120000"/>
              </a:lnSpc>
              <a:defRPr sz="3200">
                <a:solidFill>
                  <a:srgbClr val="11384F"/>
                </a:solidFill>
                <a:latin typeface="Helvetica Neue LT W1G 55 Roman"/>
                <a:ea typeface="Helvetica Neue LT W1G 55 Roman"/>
                <a:cs typeface="Helvetica Neue LT W1G 55 Roman"/>
                <a:sym typeface="Helvetica Neue LT W1G 55 Roman"/>
              </a:defRPr>
            </a:pPr>
            <a:r>
              <a:rPr sz="3000" dirty="0"/>
              <a:t>To help serve the most essential human needs of health and food. </a:t>
            </a:r>
          </a:p>
          <a:p>
            <a:pPr>
              <a:lnSpc>
                <a:spcPct val="120000"/>
              </a:lnSpc>
              <a:defRPr sz="3200">
                <a:solidFill>
                  <a:srgbClr val="11384F"/>
                </a:solidFill>
                <a:latin typeface="Helvetica Neue LT W1G 55 Roman"/>
                <a:ea typeface="Helvetica Neue LT W1G 55 Roman"/>
                <a:cs typeface="Helvetica Neue LT W1G 55 Roman"/>
                <a:sym typeface="Helvetica Neue LT W1G 55 Roman"/>
              </a:defRPr>
            </a:pPr>
            <a:r>
              <a:rPr sz="3000" dirty="0"/>
              <a:t>United by science, these missions strive to make today,</a:t>
            </a:r>
            <a:br>
              <a:rPr sz="3000" dirty="0"/>
            </a:br>
            <a:r>
              <a:rPr sz="3000" dirty="0"/>
              <a:t>tomorrow and the future, better. </a:t>
            </a:r>
          </a:p>
          <a:p>
            <a:pPr>
              <a:lnSpc>
                <a:spcPct val="120000"/>
              </a:lnSpc>
              <a:defRPr sz="3200">
                <a:solidFill>
                  <a:srgbClr val="11384F"/>
                </a:solidFill>
                <a:latin typeface="Helvetica Neue LT W1G 55 Roman"/>
                <a:ea typeface="Helvetica Neue LT W1G 55 Roman"/>
                <a:cs typeface="Helvetica Neue LT W1G 55 Roman"/>
                <a:sym typeface="Helvetica Neue LT W1G 55 Roman"/>
              </a:defRPr>
            </a:pPr>
            <a:r>
              <a:rPr sz="3000" dirty="0"/>
              <a:t>Better, so people and planet can thrive. </a:t>
            </a:r>
          </a:p>
          <a:p>
            <a:pPr>
              <a:lnSpc>
                <a:spcPct val="120000"/>
              </a:lnSpc>
              <a:defRPr sz="3200">
                <a:solidFill>
                  <a:srgbClr val="11384F"/>
                </a:solidFill>
                <a:latin typeface="Helvetica Neue LT W1G 55 Roman"/>
                <a:ea typeface="Helvetica Neue LT W1G 55 Roman"/>
                <a:cs typeface="Helvetica Neue LT W1G 55 Roman"/>
                <a:sym typeface="Helvetica Neue LT W1G 55 Roman"/>
              </a:defRPr>
            </a:pPr>
            <a:r>
              <a:rPr sz="3000" dirty="0"/>
              <a:t>Better, so everyone has the chance to live the best possible life. </a:t>
            </a:r>
          </a:p>
          <a:p>
            <a:pPr>
              <a:lnSpc>
                <a:spcPct val="120000"/>
              </a:lnSpc>
              <a:defRPr sz="3200">
                <a:solidFill>
                  <a:srgbClr val="11384F"/>
                </a:solidFill>
                <a:latin typeface="Helvetica Neue LT W1G 55 Roman"/>
                <a:ea typeface="Helvetica Neue LT W1G 55 Roman"/>
                <a:cs typeface="Helvetica Neue LT W1G 55 Roman"/>
                <a:sym typeface="Helvetica Neue LT W1G 55 Roman"/>
              </a:defRPr>
            </a:pPr>
            <a:r>
              <a:rPr sz="3000" dirty="0"/>
              <a:t>Better, where health is for all, and hunger is for none. </a:t>
            </a:r>
          </a:p>
          <a:p>
            <a:pPr>
              <a:lnSpc>
                <a:spcPct val="120000"/>
              </a:lnSpc>
              <a:defRPr sz="3200">
                <a:solidFill>
                  <a:srgbClr val="11384F"/>
                </a:solidFill>
                <a:latin typeface="Helvetica Neue LT W1G 55 Roman"/>
                <a:ea typeface="Helvetica Neue LT W1G 55 Roman"/>
                <a:cs typeface="Helvetica Neue LT W1G 55 Roman"/>
                <a:sym typeface="Helvetica Neue LT W1G 55 Roman"/>
              </a:defRPr>
            </a:pPr>
            <a:r>
              <a:rPr sz="3000" dirty="0"/>
              <a:t>Together, we can create a world that is better for everyone. </a:t>
            </a:r>
          </a:p>
          <a:p>
            <a:pPr>
              <a:lnSpc>
                <a:spcPct val="120000"/>
              </a:lnSpc>
              <a:defRPr sz="3200">
                <a:solidFill>
                  <a:srgbClr val="11384F"/>
                </a:solidFill>
                <a:latin typeface="Helvetica Neue LT W1G 55 Roman"/>
                <a:ea typeface="Helvetica Neue LT W1G 55 Roman"/>
                <a:cs typeface="Helvetica Neue LT W1G 55 Roman"/>
                <a:sym typeface="Helvetica Neue LT W1G 55 Roman"/>
              </a:defRPr>
            </a:pPr>
            <a:r>
              <a:rPr sz="3000" dirty="0"/>
              <a:t>Bayer. </a:t>
            </a:r>
            <a:br>
              <a:rPr sz="3000" dirty="0"/>
            </a:br>
            <a:r>
              <a:rPr sz="3000" dirty="0"/>
              <a:t>Science for Better. </a:t>
            </a:r>
          </a:p>
        </p:txBody>
      </p:sp>
      <p:pic>
        <p:nvPicPr>
          <p:cNvPr id="153" name="corp-logo_bg_bayer-cross_basic_on-screen_rgb.ai" descr="corp-logo_bg_bayer-cross_basic_on-screen_rgb.ai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79558" y="10016633"/>
            <a:ext cx="1624884" cy="16255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Helvetica Neue</vt:lpstr>
      <vt:lpstr>Helvetica Neue LT W1G 55 Roman</vt:lpstr>
      <vt:lpstr>Helvetica Neue Medium</vt:lpstr>
      <vt:lpstr>21_BasicWhite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Charlie Crichton</cp:lastModifiedBy>
  <cp:revision>2</cp:revision>
  <dcterms:modified xsi:type="dcterms:W3CDTF">2022-11-22T13:51:49Z</dcterms:modified>
</cp:coreProperties>
</file>