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359" r:id="rId1"/>
  </p:sldMasterIdLst>
  <p:notesMasterIdLst>
    <p:notesMasterId r:id="rId3"/>
  </p:notesMasterIdLst>
  <p:handoutMasterIdLst>
    <p:handoutMasterId r:id="rId4"/>
  </p:handoutMasterIdLst>
  <p:sldIdLst>
    <p:sldId id="2147469565" r:id="rId2"/>
  </p:sldIdLst>
  <p:sldSz cx="12190413" cy="6858000"/>
  <p:notesSz cx="6888163" cy="10020300"/>
  <p:custDataLst>
    <p:tags r:id="rId5"/>
  </p:custDataLst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619" userDrawn="1">
          <p15:clr>
            <a:srgbClr val="A4A3A4"/>
          </p15:clr>
        </p15:guide>
        <p15:guide id="2" orient="horz" pos="4085" userDrawn="1">
          <p15:clr>
            <a:srgbClr val="A4A3A4"/>
          </p15:clr>
        </p15:guide>
        <p15:guide id="3" pos="7423" userDrawn="1">
          <p15:clr>
            <a:srgbClr val="A4A3A4"/>
          </p15:clr>
        </p15:guide>
        <p15:guide id="4" orient="horz" pos="109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2857">
          <p15:clr>
            <a:srgbClr val="A4A3A4"/>
          </p15:clr>
        </p15:guide>
        <p15:guide id="4" pos="196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C6C6"/>
    <a:srgbClr val="00BCFF"/>
    <a:srgbClr val="74C713"/>
    <a:srgbClr val="00A5E2"/>
    <a:srgbClr val="E61A5D"/>
    <a:srgbClr val="FF3162"/>
    <a:srgbClr val="624963"/>
    <a:srgbClr val="D30F4B"/>
    <a:srgbClr val="0091DF"/>
    <a:srgbClr val="0061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5455" autoAdjust="0"/>
  </p:normalViewPr>
  <p:slideViewPr>
    <p:cSldViewPr snapToGrid="0" snapToObjects="1" showGuides="1">
      <p:cViewPr varScale="1">
        <p:scale>
          <a:sx n="124" d="100"/>
          <a:sy n="124" d="100"/>
        </p:scale>
        <p:origin x="520" y="168"/>
      </p:cViewPr>
      <p:guideLst>
        <p:guide pos="619"/>
        <p:guide orient="horz" pos="4085"/>
        <p:guide pos="7423"/>
        <p:guide orient="horz" pos="1094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75" d="100"/>
          <a:sy n="75" d="100"/>
        </p:scale>
        <p:origin x="-4050" y="-114"/>
      </p:cViewPr>
      <p:guideLst>
        <p:guide orient="horz" pos="2880"/>
        <p:guide pos="2160"/>
        <p:guide orient="horz" pos="2857"/>
        <p:guide pos="196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Header Placeholder 1"/>
          <p:cNvSpPr>
            <a:spLocks noGrp="1"/>
          </p:cNvSpPr>
          <p:nvPr>
            <p:ph type="hdr" sz="quarter"/>
          </p:nvPr>
        </p:nvSpPr>
        <p:spPr bwMode="gray">
          <a:xfrm>
            <a:off x="182216" y="176715"/>
            <a:ext cx="5983605" cy="178569"/>
          </a:xfrm>
          <a:prstGeom prst="rect">
            <a:avLst/>
          </a:prstGeom>
        </p:spPr>
        <p:txBody>
          <a:bodyPr vert="horz" lIns="0" tIns="0" rIns="0" bIns="0" rtlCol="0"/>
          <a:lstStyle>
            <a:lvl1pPr algn="l">
              <a:defRPr sz="700"/>
            </a:lvl1pPr>
            <a:lvl2pPr marL="4563" indent="0">
              <a:defRPr sz="700"/>
            </a:lvl2pPr>
            <a:lvl3pPr marL="0" indent="0">
              <a:defRPr sz="700"/>
            </a:lvl3pPr>
            <a:lvl4pPr marL="4563" indent="0">
              <a:defRPr sz="700"/>
            </a:lvl4pPr>
            <a:lvl5pPr marL="0" indent="0">
              <a:defRPr sz="700"/>
            </a:lvl5pPr>
            <a:lvl6pPr marL="4563" indent="0">
              <a:defRPr sz="700"/>
            </a:lvl6pPr>
            <a:lvl7pPr marL="0" indent="0">
              <a:defRPr sz="700"/>
            </a:lvl7pPr>
            <a:lvl8pPr marL="4563" indent="0">
              <a:defRPr sz="700"/>
            </a:lvl8pPr>
            <a:lvl9pPr marL="0" indent="0">
              <a:defRPr sz="700"/>
            </a:lvl9pPr>
          </a:lstStyle>
          <a:p>
            <a:endParaRPr lang="en-US" dirty="0"/>
          </a:p>
        </p:txBody>
      </p:sp>
      <p:sp>
        <p:nvSpPr>
          <p:cNvPr id="12" name="Date Placeholder 2"/>
          <p:cNvSpPr>
            <a:spLocks noGrp="1"/>
          </p:cNvSpPr>
          <p:nvPr>
            <p:ph type="dt" sz="quarter" idx="1"/>
          </p:nvPr>
        </p:nvSpPr>
        <p:spPr bwMode="gray">
          <a:xfrm>
            <a:off x="6216864" y="9671310"/>
            <a:ext cx="492259" cy="178569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700">
                <a:noFill/>
              </a:defRPr>
            </a:lvl1pPr>
            <a:lvl2pPr marL="0" indent="0">
              <a:defRPr sz="700">
                <a:noFill/>
              </a:defRPr>
            </a:lvl2pPr>
            <a:lvl3pPr marL="0" indent="0" algn="l">
              <a:defRPr sz="700">
                <a:noFill/>
              </a:defRPr>
            </a:lvl3pPr>
            <a:lvl4pPr marL="0" indent="0">
              <a:defRPr sz="700">
                <a:noFill/>
              </a:defRPr>
            </a:lvl4pPr>
            <a:lvl5pPr marL="0" indent="0">
              <a:defRPr sz="700">
                <a:noFill/>
              </a:defRPr>
            </a:lvl5pPr>
            <a:lvl6pPr marL="0" indent="0">
              <a:defRPr sz="700">
                <a:noFill/>
              </a:defRPr>
            </a:lvl6pPr>
            <a:lvl7pPr marL="0" indent="0">
              <a:defRPr sz="700">
                <a:noFill/>
              </a:defRPr>
            </a:lvl7pPr>
            <a:lvl8pPr marL="0" indent="0">
              <a:defRPr sz="700">
                <a:noFill/>
              </a:defRPr>
            </a:lvl8pPr>
            <a:lvl9pPr marL="0" indent="0">
              <a:defRPr sz="700">
                <a:noFill/>
              </a:defRPr>
            </a:lvl9pPr>
          </a:lstStyle>
          <a:p>
            <a:fld id="{D4C110CA-FC68-43DA-BD62-0A387A11A067}" type="datetimeFigureOut">
              <a:rPr lang="en-US" smtClean="0"/>
              <a:pPr/>
              <a:t>1/27/23</a:t>
            </a:fld>
            <a:endParaRPr lang="en-US" dirty="0"/>
          </a:p>
        </p:txBody>
      </p:sp>
      <p:sp>
        <p:nvSpPr>
          <p:cNvPr id="13" name="Footer Placeholder 3"/>
          <p:cNvSpPr>
            <a:spLocks noGrp="1"/>
          </p:cNvSpPr>
          <p:nvPr>
            <p:ph type="ftr" sz="quarter" idx="2"/>
          </p:nvPr>
        </p:nvSpPr>
        <p:spPr bwMode="gray">
          <a:xfrm>
            <a:off x="494926" y="9671310"/>
            <a:ext cx="5567925" cy="178569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700"/>
            </a:lvl1pPr>
            <a:lvl2pPr marL="4563" indent="0">
              <a:defRPr sz="700">
                <a:solidFill>
                  <a:schemeClr val="tx1"/>
                </a:solidFill>
              </a:defRPr>
            </a:lvl2pPr>
            <a:lvl3pPr marL="0" indent="0">
              <a:defRPr sz="700"/>
            </a:lvl3pPr>
            <a:lvl4pPr marL="4563" indent="0">
              <a:defRPr sz="700"/>
            </a:lvl4pPr>
            <a:lvl5pPr marL="0" indent="0">
              <a:defRPr sz="700"/>
            </a:lvl5pPr>
            <a:lvl6pPr marL="4563" indent="0">
              <a:defRPr sz="700"/>
            </a:lvl6pPr>
            <a:lvl7pPr marL="0" indent="0">
              <a:defRPr sz="700"/>
            </a:lvl7pPr>
            <a:lvl8pPr marL="4563" indent="0">
              <a:defRPr sz="700"/>
            </a:lvl8pPr>
            <a:lvl9pPr marL="0" indent="0">
              <a:defRPr sz="700"/>
            </a:lvl9pPr>
          </a:lstStyle>
          <a:p>
            <a:endParaRPr lang="en-US" dirty="0"/>
          </a:p>
        </p:txBody>
      </p:sp>
      <p:sp>
        <p:nvSpPr>
          <p:cNvPr id="14" name="Slide Number Placeholder 4"/>
          <p:cNvSpPr>
            <a:spLocks noGrp="1"/>
          </p:cNvSpPr>
          <p:nvPr>
            <p:ph type="sldNum" sz="quarter" idx="3"/>
          </p:nvPr>
        </p:nvSpPr>
        <p:spPr bwMode="gray">
          <a:xfrm>
            <a:off x="175703" y="9671310"/>
            <a:ext cx="190528" cy="178569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700"/>
            </a:lvl1pPr>
            <a:lvl2pPr marL="0" indent="0">
              <a:defRPr sz="700"/>
            </a:lvl2pPr>
            <a:lvl3pPr marL="0" indent="0">
              <a:defRPr sz="700"/>
            </a:lvl3pPr>
            <a:lvl4pPr marL="0" indent="0">
              <a:defRPr sz="700"/>
            </a:lvl4pPr>
            <a:lvl5pPr marL="0" indent="0">
              <a:defRPr sz="700"/>
            </a:lvl5pPr>
            <a:lvl6pPr marL="0" indent="0">
              <a:defRPr sz="700"/>
            </a:lvl6pPr>
            <a:lvl7pPr marL="0" indent="0">
              <a:defRPr sz="700"/>
            </a:lvl7pPr>
            <a:lvl8pPr marL="0" indent="0">
              <a:defRPr sz="700"/>
            </a:lvl8pPr>
            <a:lvl9pPr marL="0" indent="0">
              <a:defRPr sz="700"/>
            </a:lvl9pPr>
          </a:lstStyle>
          <a:p>
            <a:fld id="{32F3CE37-8989-471A-BC57-D3CAAD03839D}" type="slidenum">
              <a:rPr lang="en-US" smtClean="0"/>
              <a:pPr/>
              <a:t>‹Nr.›</a:t>
            </a:fld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6341769" y="192454"/>
            <a:ext cx="364262" cy="364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0593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emf"/><Relationship Id="rId1" Type="http://schemas.openxmlformats.org/officeDocument/2006/relationships/theme" Target="../theme/theme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 bwMode="gray">
          <a:xfrm>
            <a:off x="153988" y="617538"/>
            <a:ext cx="3292475" cy="1852612"/>
          </a:xfrm>
          <a:prstGeom prst="rect">
            <a:avLst/>
          </a:prstGeom>
          <a:noFill/>
          <a:ln w="12700">
            <a:solidFill>
              <a:schemeClr val="bg1">
                <a:lumMod val="75000"/>
              </a:schemeClr>
            </a:solidFill>
          </a:ln>
        </p:spPr>
        <p:txBody>
          <a:bodyPr vert="horz" lIns="87598" tIns="43799" rIns="87598" bIns="4379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gray">
          <a:xfrm>
            <a:off x="192788" y="2938490"/>
            <a:ext cx="6506513" cy="6465030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Header Placeholder 1"/>
          <p:cNvSpPr>
            <a:spLocks noGrp="1"/>
          </p:cNvSpPr>
          <p:nvPr>
            <p:ph type="hdr" sz="quarter"/>
          </p:nvPr>
        </p:nvSpPr>
        <p:spPr bwMode="gray">
          <a:xfrm>
            <a:off x="199933" y="183269"/>
            <a:ext cx="5900408" cy="185193"/>
          </a:xfrm>
          <a:prstGeom prst="rect">
            <a:avLst/>
          </a:prstGeom>
        </p:spPr>
        <p:txBody>
          <a:bodyPr vert="horz" lIns="0" tIns="0" rIns="0" bIns="0" rtlCol="0"/>
          <a:lstStyle>
            <a:lvl1pPr algn="l">
              <a:defRPr sz="700"/>
            </a:lvl1pPr>
            <a:lvl2pPr marL="4563" indent="0">
              <a:defRPr sz="700"/>
            </a:lvl2pPr>
            <a:lvl3pPr marL="0" indent="0">
              <a:defRPr sz="700"/>
            </a:lvl3pPr>
            <a:lvl4pPr marL="4563" indent="0">
              <a:defRPr sz="700"/>
            </a:lvl4pPr>
            <a:lvl5pPr marL="0" indent="0">
              <a:defRPr sz="700"/>
            </a:lvl5pPr>
            <a:lvl6pPr marL="4563" indent="0">
              <a:defRPr sz="700"/>
            </a:lvl6pPr>
            <a:lvl7pPr marL="0" indent="0">
              <a:defRPr sz="700"/>
            </a:lvl7pPr>
            <a:lvl8pPr marL="4563" indent="0">
              <a:defRPr sz="700"/>
            </a:lvl8pPr>
            <a:lvl9pPr marL="0" indent="0">
              <a:defRPr sz="700"/>
            </a:lvl9pPr>
          </a:lstStyle>
          <a:p>
            <a:endParaRPr lang="en-US" dirty="0"/>
          </a:p>
        </p:txBody>
      </p:sp>
      <p:sp>
        <p:nvSpPr>
          <p:cNvPr id="14" name="Date Placeholder 2"/>
          <p:cNvSpPr>
            <a:spLocks noGrp="1"/>
          </p:cNvSpPr>
          <p:nvPr>
            <p:ph type="dt" sz="quarter" idx="1"/>
          </p:nvPr>
        </p:nvSpPr>
        <p:spPr bwMode="gray">
          <a:xfrm>
            <a:off x="6157508" y="9658526"/>
            <a:ext cx="540250" cy="185193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700">
                <a:noFill/>
              </a:defRPr>
            </a:lvl1pPr>
            <a:lvl2pPr marL="0" indent="0">
              <a:defRPr sz="700">
                <a:noFill/>
              </a:defRPr>
            </a:lvl2pPr>
            <a:lvl3pPr marL="0" indent="0" algn="l">
              <a:defRPr sz="700">
                <a:noFill/>
              </a:defRPr>
            </a:lvl3pPr>
            <a:lvl4pPr marL="0" indent="0">
              <a:defRPr sz="700">
                <a:noFill/>
              </a:defRPr>
            </a:lvl4pPr>
            <a:lvl5pPr marL="0" indent="0">
              <a:defRPr sz="700">
                <a:noFill/>
              </a:defRPr>
            </a:lvl5pPr>
            <a:lvl6pPr marL="0" indent="0">
              <a:defRPr sz="700">
                <a:noFill/>
              </a:defRPr>
            </a:lvl6pPr>
            <a:lvl7pPr marL="0" indent="0">
              <a:defRPr sz="700">
                <a:noFill/>
              </a:defRPr>
            </a:lvl7pPr>
            <a:lvl8pPr marL="0" indent="0">
              <a:defRPr sz="700">
                <a:noFill/>
              </a:defRPr>
            </a:lvl8pPr>
            <a:lvl9pPr marL="0" indent="0">
              <a:defRPr sz="700">
                <a:noFill/>
              </a:defRPr>
            </a:lvl9pPr>
          </a:lstStyle>
          <a:p>
            <a:fld id="{D4C110CA-FC68-43DA-BD62-0A387A11A067}" type="datetimeFigureOut">
              <a:rPr lang="en-US" smtClean="0"/>
              <a:pPr/>
              <a:t>1/27/23</a:t>
            </a:fld>
            <a:endParaRPr lang="en-US" dirty="0"/>
          </a:p>
        </p:txBody>
      </p:sp>
      <p:sp>
        <p:nvSpPr>
          <p:cNvPr id="15" name="Footer Placeholder 3"/>
          <p:cNvSpPr>
            <a:spLocks noGrp="1"/>
          </p:cNvSpPr>
          <p:nvPr>
            <p:ph type="ftr" sz="quarter" idx="4"/>
          </p:nvPr>
        </p:nvSpPr>
        <p:spPr bwMode="gray">
          <a:xfrm>
            <a:off x="547782" y="9658526"/>
            <a:ext cx="5465661" cy="185193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700"/>
            </a:lvl1pPr>
            <a:lvl2pPr marL="4563" indent="0">
              <a:defRPr sz="700">
                <a:solidFill>
                  <a:schemeClr val="tx1"/>
                </a:solidFill>
              </a:defRPr>
            </a:lvl2pPr>
            <a:lvl3pPr marL="0" indent="0">
              <a:defRPr sz="700"/>
            </a:lvl3pPr>
            <a:lvl4pPr marL="4563" indent="0">
              <a:defRPr sz="700"/>
            </a:lvl4pPr>
            <a:lvl5pPr marL="0" indent="0">
              <a:defRPr sz="700"/>
            </a:lvl5pPr>
            <a:lvl6pPr marL="4563" indent="0">
              <a:defRPr sz="700"/>
            </a:lvl6pPr>
            <a:lvl7pPr marL="0" indent="0">
              <a:defRPr sz="700"/>
            </a:lvl7pPr>
            <a:lvl8pPr marL="4563" indent="0">
              <a:defRPr sz="700"/>
            </a:lvl8pPr>
            <a:lvl9pPr marL="0" indent="0">
              <a:defRPr sz="700"/>
            </a:lvl9pPr>
          </a:lstStyle>
          <a:p>
            <a:endParaRPr lang="en-US" dirty="0"/>
          </a:p>
        </p:txBody>
      </p:sp>
      <p:sp>
        <p:nvSpPr>
          <p:cNvPr id="16" name="Slide Number Placeholder 4"/>
          <p:cNvSpPr>
            <a:spLocks noGrp="1"/>
          </p:cNvSpPr>
          <p:nvPr>
            <p:ph type="sldNum" sz="quarter" idx="5"/>
          </p:nvPr>
        </p:nvSpPr>
        <p:spPr bwMode="gray">
          <a:xfrm>
            <a:off x="192834" y="9658526"/>
            <a:ext cx="208896" cy="185193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700"/>
            </a:lvl1pPr>
            <a:lvl2pPr marL="0" indent="0">
              <a:defRPr sz="700"/>
            </a:lvl2pPr>
            <a:lvl3pPr marL="0" indent="0">
              <a:defRPr sz="700"/>
            </a:lvl3pPr>
            <a:lvl4pPr marL="0" indent="0">
              <a:defRPr sz="700"/>
            </a:lvl4pPr>
            <a:lvl5pPr marL="0" indent="0">
              <a:defRPr sz="700"/>
            </a:lvl5pPr>
            <a:lvl6pPr marL="0" indent="0">
              <a:defRPr sz="700"/>
            </a:lvl6pPr>
            <a:lvl7pPr marL="0" indent="0">
              <a:defRPr sz="700"/>
            </a:lvl7pPr>
            <a:lvl8pPr marL="0" indent="0">
              <a:defRPr sz="700"/>
            </a:lvl8pPr>
            <a:lvl9pPr marL="0" indent="0">
              <a:defRPr sz="700"/>
            </a:lvl9pPr>
          </a:lstStyle>
          <a:p>
            <a:fld id="{32F3CE37-8989-471A-BC57-D3CAAD03839D}" type="slidenum">
              <a:rPr lang="en-US" smtClean="0"/>
              <a:pPr/>
              <a:t>‹Nr.›</a:t>
            </a:fld>
            <a:endParaRPr lang="en-US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6298071" y="205655"/>
            <a:ext cx="399600" cy="39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97749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spcBef>
        <a:spcPts val="1800"/>
      </a:spcBef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144000" indent="-144000" algn="l" defTabSz="914400" rtl="0" eaLnBrk="1" latinLnBrk="0" hangingPunct="1">
      <a:spcBef>
        <a:spcPts val="300"/>
      </a:spcBef>
      <a:buFontTx/>
      <a:buBlip>
        <a:blip r:embed="rId3"/>
      </a:buBlip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288000" indent="-144000" algn="l" defTabSz="914400" rtl="0" eaLnBrk="1" latinLnBrk="0" hangingPunct="1">
      <a:spcBef>
        <a:spcPts val="300"/>
      </a:spcBef>
      <a:buFontTx/>
      <a:buBlip>
        <a:blip r:embed="rId4"/>
      </a:buBlip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432000" indent="-144000" algn="l" defTabSz="914400" rtl="0" eaLnBrk="1" latinLnBrk="0" hangingPunct="1">
      <a:spcBef>
        <a:spcPts val="300"/>
      </a:spcBef>
      <a:buFontTx/>
      <a:buBlip>
        <a:blip r:embed="rId5"/>
      </a:buBlip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576000" indent="-144000" algn="l" defTabSz="914400" rtl="0" eaLnBrk="1" latinLnBrk="0" hangingPunct="1">
      <a:spcBef>
        <a:spcPts val="300"/>
      </a:spcBef>
      <a:buFontTx/>
      <a:buBlip>
        <a:blip r:embed="rId6"/>
      </a:buBlip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576000" indent="-144000" algn="l" defTabSz="914400" rtl="0" eaLnBrk="1" latinLnBrk="0" hangingPunct="1">
      <a:spcBef>
        <a:spcPts val="300"/>
      </a:spcBef>
      <a:buFontTx/>
      <a:buBlip>
        <a:blip r:embed="rId6"/>
      </a:buBlip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576000" indent="-144000" algn="l" defTabSz="914400" rtl="0" eaLnBrk="1" latinLnBrk="0" hangingPunct="1">
      <a:spcBef>
        <a:spcPts val="300"/>
      </a:spcBef>
      <a:buFontTx/>
      <a:buBlip>
        <a:blip r:embed="rId6"/>
      </a:buBlip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576000" indent="-144000" algn="l" defTabSz="914400" rtl="0" eaLnBrk="1" latinLnBrk="0" hangingPunct="1">
      <a:spcBef>
        <a:spcPts val="300"/>
      </a:spcBef>
      <a:buFontTx/>
      <a:buBlip>
        <a:blip r:embed="rId6"/>
      </a:buBlip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576000" indent="-144000" algn="l" defTabSz="914400" rtl="0" eaLnBrk="1" latinLnBrk="0" hangingPunct="1">
      <a:spcBef>
        <a:spcPts val="300"/>
      </a:spcBef>
      <a:buFontTx/>
      <a:buBlip>
        <a:blip r:embed="rId6"/>
      </a:buBlip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Olena: 2 min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ctr" defTabSz="2438338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F3CE37-8989-471A-BC57-D3CAAD03839D}" type="slidenum"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5E5E5E"/>
                </a:solidFill>
                <a:effectLst/>
                <a:uLnTx/>
                <a:uFillTx/>
                <a:latin typeface="Helvetica Neue"/>
                <a:sym typeface="Helvetica Neue"/>
              </a:rPr>
              <a:pPr marL="0" marR="0" lvl="0" indent="0" algn="ctr" defTabSz="2438338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5E5E5E"/>
              </a:solidFill>
              <a:effectLst/>
              <a:uLnTx/>
              <a:uFillTx/>
              <a:latin typeface="Helvetica Neue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19484702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2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3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5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6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7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8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9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0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3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7" Type="http://schemas.openxmlformats.org/officeDocument/2006/relationships/image" Target="../media/image4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4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6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9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0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45A2FEF8-95DF-4328-850D-3F7840A62554}"/>
              </a:ext>
            </a:extLst>
          </p:cNvPr>
          <p:cNvSpPr/>
          <p:nvPr/>
        </p:nvSpPr>
        <p:spPr bwMode="gray">
          <a:xfrm>
            <a:off x="4075459" y="0"/>
            <a:ext cx="8114954" cy="6858000"/>
          </a:xfrm>
          <a:custGeom>
            <a:avLst/>
            <a:gdLst>
              <a:gd name="connsiteX0" fmla="*/ 1341581 w 8114954"/>
              <a:gd name="connsiteY0" fmla="*/ 0 h 6858000"/>
              <a:gd name="connsiteX1" fmla="*/ 8112574 w 8114954"/>
              <a:gd name="connsiteY1" fmla="*/ 0 h 6858000"/>
              <a:gd name="connsiteX2" fmla="*/ 8114954 w 8114954"/>
              <a:gd name="connsiteY2" fmla="*/ 6003673 h 6858000"/>
              <a:gd name="connsiteX3" fmla="*/ 3275458 w 8114954"/>
              <a:gd name="connsiteY3" fmla="*/ 6858000 h 6858000"/>
              <a:gd name="connsiteX4" fmla="*/ 0 w 8114954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14954" h="6858000">
                <a:moveTo>
                  <a:pt x="1341581" y="0"/>
                </a:moveTo>
                <a:lnTo>
                  <a:pt x="8112574" y="0"/>
                </a:lnTo>
                <a:cubicBezTo>
                  <a:pt x="8112574" y="1913118"/>
                  <a:pt x="8114954" y="4090555"/>
                  <a:pt x="8114954" y="6003673"/>
                </a:cubicBezTo>
                <a:lnTo>
                  <a:pt x="3275458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black">
          <a:xfrm>
            <a:off x="709365" y="1732422"/>
            <a:ext cx="3620552" cy="592952"/>
          </a:xfrm>
        </p:spPr>
        <p:txBody>
          <a:bodyPr anchor="b"/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0" indent="0" algn="l">
              <a:buNone/>
              <a:defRPr sz="2000">
                <a:solidFill>
                  <a:schemeClr val="bg1"/>
                </a:solidFill>
              </a:defRPr>
            </a:lvl2pPr>
            <a:lvl3pPr marL="0" indent="0" algn="l">
              <a:buNone/>
              <a:defRPr sz="2000">
                <a:solidFill>
                  <a:schemeClr val="bg1"/>
                </a:solidFill>
              </a:defRPr>
            </a:lvl3pPr>
            <a:lvl4pPr marL="0" indent="0" algn="l">
              <a:buNone/>
              <a:defRPr sz="2000">
                <a:solidFill>
                  <a:schemeClr val="bg1"/>
                </a:solidFill>
              </a:defRPr>
            </a:lvl4pPr>
            <a:lvl5pPr marL="0" indent="0" algn="l">
              <a:buNone/>
              <a:defRPr sz="2000">
                <a:solidFill>
                  <a:schemeClr val="bg1"/>
                </a:solidFill>
              </a:defRPr>
            </a:lvl5pPr>
            <a:lvl6pPr marL="0" indent="0" algn="l">
              <a:buNone/>
              <a:defRPr sz="2000">
                <a:solidFill>
                  <a:schemeClr val="bg1"/>
                </a:solidFill>
              </a:defRPr>
            </a:lvl6pPr>
            <a:lvl7pPr marL="0" indent="0" algn="l">
              <a:buNone/>
              <a:defRPr sz="2000">
                <a:solidFill>
                  <a:schemeClr val="bg1"/>
                </a:solidFill>
              </a:defRPr>
            </a:lvl7pPr>
            <a:lvl8pPr marL="0" indent="0" algn="l">
              <a:buNone/>
              <a:defRPr sz="2000">
                <a:solidFill>
                  <a:schemeClr val="bg1"/>
                </a:solidFill>
              </a:defRPr>
            </a:lvl8pPr>
            <a:lvl9pPr marL="0" indent="0" algn="l">
              <a:buNone/>
              <a:defRPr sz="2000">
                <a:solidFill>
                  <a:schemeClr val="bg1"/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>
                <a:noFill/>
              </a:defRPr>
            </a:lvl1pPr>
            <a:lvl2pPr>
              <a:defRPr>
                <a:noFill/>
              </a:defRPr>
            </a:lvl2pPr>
            <a:lvl3pPr>
              <a:defRPr>
                <a:noFill/>
              </a:defRPr>
            </a:lvl3pPr>
            <a:lvl4pPr>
              <a:defRPr>
                <a:noFill/>
              </a:defRPr>
            </a:lvl4pPr>
            <a:lvl5pPr>
              <a:defRPr>
                <a:noFill/>
              </a:defRPr>
            </a:lvl5pPr>
            <a:lvl6pPr>
              <a:defRPr>
                <a:noFill/>
              </a:defRPr>
            </a:lvl6pPr>
            <a:lvl7pPr>
              <a:defRPr>
                <a:noFill/>
              </a:defRPr>
            </a:lvl7pPr>
            <a:lvl8pPr>
              <a:defRPr>
                <a:noFill/>
              </a:defRPr>
            </a:lvl8pPr>
            <a:lvl9pPr>
              <a:defRPr>
                <a:noFill/>
              </a:defRPr>
            </a:lvl9pPr>
          </a:lstStyle>
          <a:p>
            <a:r>
              <a:rPr lang="en-US"/>
              <a:t>Future ONE Bayer Brand Communication / Communications / August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>
            <a:lvl1pPr>
              <a:defRPr>
                <a:noFill/>
              </a:defRPr>
            </a:lvl1pPr>
            <a:lvl2pPr>
              <a:defRPr>
                <a:noFill/>
              </a:defRPr>
            </a:lvl2pPr>
            <a:lvl3pPr>
              <a:defRPr>
                <a:noFill/>
              </a:defRPr>
            </a:lvl3pPr>
            <a:lvl4pPr>
              <a:defRPr>
                <a:noFill/>
              </a:defRPr>
            </a:lvl4pPr>
            <a:lvl5pPr>
              <a:defRPr>
                <a:noFill/>
              </a:defRPr>
            </a:lvl5pPr>
            <a:lvl6pPr>
              <a:defRPr>
                <a:noFill/>
              </a:defRPr>
            </a:lvl6pPr>
            <a:lvl7pPr>
              <a:defRPr>
                <a:noFill/>
              </a:defRPr>
            </a:lvl7pPr>
            <a:lvl8pPr>
              <a:defRPr>
                <a:noFill/>
              </a:defRPr>
            </a:lvl8pPr>
            <a:lvl9pPr>
              <a:defRPr>
                <a:noFill/>
              </a:defRPr>
            </a:lvl9pPr>
          </a:lstStyle>
          <a:p>
            <a:fld id="{EEAD9179-7A6B-4268-BEB2-F3B8EB06115B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">
          <a:xfrm>
            <a:off x="709561" y="2424948"/>
            <a:ext cx="3620357" cy="1440000"/>
          </a:xfrm>
        </p:spPr>
        <p:txBody>
          <a:bodyPr anchor="t"/>
          <a:lstStyle>
            <a:lvl1pPr>
              <a:defRPr sz="3199" i="1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EE7DB5C-15A7-4763-A498-7608598D843B}"/>
              </a:ext>
            </a:extLst>
          </p:cNvPr>
          <p:cNvSpPr txBox="1"/>
          <p:nvPr/>
        </p:nvSpPr>
        <p:spPr bwMode="black">
          <a:xfrm>
            <a:off x="1378683" y="4041068"/>
            <a:ext cx="480832" cy="179724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marL="0" marR="0" lvl="0" indent="0" algn="ctr" defTabSz="91549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1" b="0" i="0" u="none" strike="noStrike" kern="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///////////</a:t>
            </a: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3"/>
          </p:nvPr>
        </p:nvSpPr>
        <p:spPr bwMode="black">
          <a:xfrm>
            <a:off x="1414399" y="4262151"/>
            <a:ext cx="2915519" cy="1080000"/>
          </a:xfrm>
        </p:spPr>
        <p:txBody>
          <a:bodyPr/>
          <a:lstStyle>
            <a:lvl1pPr>
              <a:spcBef>
                <a:spcPts val="0"/>
              </a:spcBef>
              <a:spcAft>
                <a:spcPts val="0"/>
              </a:spcAft>
              <a:defRPr b="1">
                <a:solidFill>
                  <a:schemeClr val="bg1"/>
                </a:solidFill>
              </a:defRPr>
            </a:lvl1pPr>
            <a:lvl2pPr marL="0" indent="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None/>
              <a:defRPr sz="1050">
                <a:solidFill>
                  <a:schemeClr val="bg1"/>
                </a:solidFill>
              </a:defRPr>
            </a:lvl2pPr>
            <a:lvl3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050">
                <a:solidFill>
                  <a:schemeClr val="bg1"/>
                </a:solidFill>
              </a:defRPr>
            </a:lvl3pPr>
            <a:lvl4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050">
                <a:solidFill>
                  <a:schemeClr val="bg1"/>
                </a:solidFill>
              </a:defRPr>
            </a:lvl4pPr>
            <a:lvl5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050">
                <a:solidFill>
                  <a:schemeClr val="bg1"/>
                </a:solidFill>
              </a:defRPr>
            </a:lvl5pPr>
            <a:lvl6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050">
                <a:solidFill>
                  <a:schemeClr val="bg1"/>
                </a:solidFill>
              </a:defRPr>
            </a:lvl6pPr>
            <a:lvl7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050">
                <a:solidFill>
                  <a:schemeClr val="bg1"/>
                </a:solidFill>
              </a:defRPr>
            </a:lvl7pPr>
            <a:lvl8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050">
                <a:solidFill>
                  <a:schemeClr val="bg1"/>
                </a:solidFill>
              </a:defRPr>
            </a:lvl8pPr>
            <a:lvl9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050">
                <a:solidFill>
                  <a:schemeClr val="bg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701676" y="704850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13F626E8-4D4D-4477-BEF3-9372D1A5AD5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 bwMode="gray">
          <a:xfrm>
            <a:off x="4112873" y="0"/>
            <a:ext cx="8079923" cy="6858000"/>
          </a:xfrm>
          <a:custGeom>
            <a:avLst/>
            <a:gdLst>
              <a:gd name="connsiteX0" fmla="*/ 1331361 w 8079923"/>
              <a:gd name="connsiteY0" fmla="*/ 0 h 6858000"/>
              <a:gd name="connsiteX1" fmla="*/ 8077543 w 8079923"/>
              <a:gd name="connsiteY1" fmla="*/ 0 h 6858000"/>
              <a:gd name="connsiteX2" fmla="*/ 8079923 w 8079923"/>
              <a:gd name="connsiteY2" fmla="*/ 6003673 h 6858000"/>
              <a:gd name="connsiteX3" fmla="*/ 3240429 w 8079923"/>
              <a:gd name="connsiteY3" fmla="*/ 6858000 h 6858000"/>
              <a:gd name="connsiteX4" fmla="*/ 0 w 8079923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079923" h="6858000">
                <a:moveTo>
                  <a:pt x="1331361" y="0"/>
                </a:moveTo>
                <a:lnTo>
                  <a:pt x="8077543" y="0"/>
                </a:lnTo>
                <a:cubicBezTo>
                  <a:pt x="8077543" y="1913118"/>
                  <a:pt x="8079923" y="4090555"/>
                  <a:pt x="8079923" y="6003673"/>
                </a:cubicBezTo>
                <a:lnTo>
                  <a:pt x="3240429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 tIns="540000" anchor="ctr">
            <a:noAutofit/>
          </a:bodyPr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DE"/>
          </a:p>
        </p:txBody>
      </p:sp>
      <p:sp>
        <p:nvSpPr>
          <p:cNvPr id="12" name="Logoschutz" hidden="1">
            <a:extLst>
              <a:ext uri="{FF2B5EF4-FFF2-40B4-BE49-F238E27FC236}">
                <a16:creationId xmlns:a16="http://schemas.microsoft.com/office/drawing/2014/main" id="{C9A9C5E1-5EC5-4E10-A801-6F56DB71E6CD}"/>
              </a:ext>
            </a:extLst>
          </p:cNvPr>
          <p:cNvSpPr/>
          <p:nvPr>
            <p:custDataLst>
              <p:tags r:id="rId1"/>
            </p:custDataLst>
          </p:nvPr>
        </p:nvSpPr>
        <p:spPr bwMode="gray">
          <a:xfrm>
            <a:off x="521832" y="524850"/>
            <a:ext cx="1080000" cy="1080000"/>
          </a:xfrm>
          <a:prstGeom prst="rect">
            <a:avLst/>
          </a:prstGeom>
          <a:solidFill>
            <a:srgbClr val="00BCFF">
              <a:alpha val="3882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>
                <a:solidFill>
                  <a:schemeClr val="tx1"/>
                </a:solidFill>
              </a:rPr>
              <a:t>Logo</a:t>
            </a:r>
          </a:p>
          <a:p>
            <a:pPr algn="ctr"/>
            <a:r>
              <a:rPr lang="de-DE" sz="2400">
                <a:solidFill>
                  <a:schemeClr val="tx1"/>
                </a:solidFill>
              </a:rPr>
              <a:t>Schutz</a:t>
            </a:r>
          </a:p>
        </p:txBody>
      </p:sp>
    </p:spTree>
    <p:extLst>
      <p:ext uri="{BB962C8B-B14F-4D97-AF65-F5344CB8AC3E}">
        <p14:creationId xmlns:p14="http://schemas.microsoft.com/office/powerpoint/2010/main" val="3265902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(2) &amp; Images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2"/>
          <p:cNvSpPr>
            <a:spLocks noGrp="1"/>
          </p:cNvSpPr>
          <p:nvPr>
            <p:ph type="subTitle" idx="13"/>
          </p:nvPr>
        </p:nvSpPr>
        <p:spPr bwMode="gray">
          <a:xfrm>
            <a:off x="981820" y="1138299"/>
            <a:ext cx="10798461" cy="252000"/>
          </a:xfrm>
        </p:spPr>
        <p:txBody>
          <a:bodyPr anchor="t"/>
          <a:lstStyle>
            <a:lvl1pPr marL="0" indent="0" algn="l">
              <a:buNone/>
              <a:defRPr sz="1800">
                <a:solidFill>
                  <a:schemeClr val="accent1"/>
                </a:solidFill>
              </a:defRPr>
            </a:lvl1pPr>
            <a:lvl2pPr marL="0" indent="0" algn="l">
              <a:buNone/>
              <a:defRPr sz="1800">
                <a:solidFill>
                  <a:schemeClr val="accent1"/>
                </a:solidFill>
              </a:defRPr>
            </a:lvl2pPr>
            <a:lvl3pPr marL="0" indent="0" algn="l">
              <a:buNone/>
              <a:defRPr sz="1800">
                <a:solidFill>
                  <a:schemeClr val="accent1"/>
                </a:solidFill>
              </a:defRPr>
            </a:lvl3pPr>
            <a:lvl4pPr marL="0" indent="0" algn="l">
              <a:buNone/>
              <a:defRPr sz="1800">
                <a:solidFill>
                  <a:schemeClr val="accent1"/>
                </a:solidFill>
              </a:defRPr>
            </a:lvl4pPr>
            <a:lvl5pPr marL="0" indent="0" algn="l">
              <a:buNone/>
              <a:defRPr sz="1800">
                <a:solidFill>
                  <a:schemeClr val="accent1"/>
                </a:solidFill>
              </a:defRPr>
            </a:lvl5pPr>
            <a:lvl6pPr marL="0" indent="0" algn="l">
              <a:buNone/>
              <a:defRPr sz="1800">
                <a:solidFill>
                  <a:schemeClr val="accent1"/>
                </a:solidFill>
              </a:defRPr>
            </a:lvl6pPr>
            <a:lvl7pPr marL="0" indent="0" algn="l">
              <a:buNone/>
              <a:defRPr sz="1800">
                <a:solidFill>
                  <a:schemeClr val="accent1"/>
                </a:solidFill>
              </a:defRPr>
            </a:lvl7pPr>
            <a:lvl8pPr marL="0" indent="0" algn="l">
              <a:buNone/>
              <a:defRPr sz="1800">
                <a:solidFill>
                  <a:schemeClr val="accent1"/>
                </a:solidFill>
              </a:defRPr>
            </a:lvl8pPr>
            <a:lvl9pPr marL="0" indent="0" algn="l">
              <a:buNone/>
              <a:defRPr sz="1800">
                <a:solidFill>
                  <a:schemeClr val="accent1"/>
                </a:solidFill>
              </a:defRPr>
            </a:lvl9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en-US"/>
              <a:t>Future ONE Bayer Brand Communication / Communications / August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EEAD9179-7A6B-4268-BEB2-F3B8EB06115B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11" name="Text Placeholder 10 (left)"/>
          <p:cNvSpPr>
            <a:spLocks noGrp="1"/>
          </p:cNvSpPr>
          <p:nvPr>
            <p:ph type="body" sz="quarter" idx="14"/>
          </p:nvPr>
        </p:nvSpPr>
        <p:spPr bwMode="gray">
          <a:xfrm>
            <a:off x="981820" y="3892750"/>
            <a:ext cx="5220000" cy="2592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Text Placeholder 10 (right)"/>
          <p:cNvSpPr>
            <a:spLocks noGrp="1"/>
          </p:cNvSpPr>
          <p:nvPr>
            <p:ph type="body" sz="quarter" idx="15"/>
          </p:nvPr>
        </p:nvSpPr>
        <p:spPr bwMode="gray">
          <a:xfrm>
            <a:off x="6559719" y="3892750"/>
            <a:ext cx="5220000" cy="259200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Picture Placeholder 14 (left)"/>
          <p:cNvSpPr>
            <a:spLocks noGrp="1"/>
          </p:cNvSpPr>
          <p:nvPr>
            <p:ph type="pic" sz="quarter" idx="16"/>
          </p:nvPr>
        </p:nvSpPr>
        <p:spPr bwMode="gray">
          <a:xfrm>
            <a:off x="981820" y="1732750"/>
            <a:ext cx="5220000" cy="1800000"/>
          </a:xfrm>
        </p:spPr>
        <p:txBody>
          <a:bodyPr tIns="540000" anchor="ctr"/>
          <a:lstStyle>
            <a:lvl1pPr algn="ctr"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6" name="Picture Placeholder 14 (right)"/>
          <p:cNvSpPr>
            <a:spLocks noGrp="1"/>
          </p:cNvSpPr>
          <p:nvPr>
            <p:ph type="pic" sz="quarter" idx="17"/>
          </p:nvPr>
        </p:nvSpPr>
        <p:spPr bwMode="gray">
          <a:xfrm>
            <a:off x="6559719" y="1732750"/>
            <a:ext cx="5220000" cy="1800000"/>
          </a:xfrm>
        </p:spPr>
        <p:txBody>
          <a:bodyPr tIns="540000" anchor="ctr"/>
          <a:lstStyle>
            <a:lvl1pPr algn="ctr">
              <a:defRPr/>
            </a:lvl1pPr>
          </a:lstStyle>
          <a:p>
            <a:r>
              <a:rPr lang="en-US"/>
              <a:t>Click icon to add picture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gray">
          <a:xfrm>
            <a:off x="196104" y="617155"/>
            <a:ext cx="399600" cy="39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Logoschutz" hidden="1"/>
          <p:cNvSpPr/>
          <p:nvPr>
            <p:custDataLst>
              <p:tags r:id="rId1"/>
            </p:custDataLst>
          </p:nvPr>
        </p:nvSpPr>
        <p:spPr bwMode="gray">
          <a:xfrm>
            <a:off x="86006" y="509323"/>
            <a:ext cx="612000" cy="612000"/>
          </a:xfrm>
          <a:prstGeom prst="rect">
            <a:avLst/>
          </a:prstGeom>
          <a:solidFill>
            <a:srgbClr val="00BCFF">
              <a:alpha val="3882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900">
                <a:solidFill>
                  <a:schemeClr val="tx1"/>
                </a:solidFill>
              </a:rPr>
              <a:t>Logo</a:t>
            </a:r>
          </a:p>
          <a:p>
            <a:pPr algn="ctr"/>
            <a:r>
              <a:rPr lang="de-DE" sz="900">
                <a:solidFill>
                  <a:schemeClr val="tx1"/>
                </a:solidFill>
              </a:rPr>
              <a:t>Schutz</a:t>
            </a:r>
          </a:p>
        </p:txBody>
      </p:sp>
    </p:spTree>
    <p:extLst>
      <p:ext uri="{BB962C8B-B14F-4D97-AF65-F5344CB8AC3E}">
        <p14:creationId xmlns:p14="http://schemas.microsoft.com/office/powerpoint/2010/main" val="3474225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3908">
          <p15:clr>
            <a:srgbClr val="FBAE40"/>
          </p15:clr>
        </p15:guide>
        <p15:guide id="2" pos="4134">
          <p15:clr>
            <a:srgbClr val="FBAE40"/>
          </p15:clr>
        </p15:guide>
        <p15:guide id="3" orient="horz" pos="2228">
          <p15:clr>
            <a:srgbClr val="FBAE40"/>
          </p15:clr>
        </p15:guide>
        <p15:guide id="4" orient="horz" pos="2455">
          <p15:clr>
            <a:srgbClr val="FBAE40"/>
          </p15:clr>
        </p15:guide>
        <p15:guide id="5" pos="619">
          <p15:clr>
            <a:srgbClr val="FBAE40"/>
          </p15:clr>
        </p15:guide>
        <p15:guide id="6" pos="7423">
          <p15:clr>
            <a:srgbClr val="FBAE40"/>
          </p15:clr>
        </p15:guide>
        <p15:guide id="7" orient="horz" pos="1094">
          <p15:clr>
            <a:srgbClr val="FBAE40"/>
          </p15:clr>
        </p15:guide>
        <p15:guide id="8" orient="horz" pos="4085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(color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2"/>
          <p:cNvSpPr>
            <a:spLocks noGrp="1"/>
          </p:cNvSpPr>
          <p:nvPr>
            <p:ph type="subTitle" idx="13"/>
          </p:nvPr>
        </p:nvSpPr>
        <p:spPr bwMode="gray">
          <a:xfrm>
            <a:off x="981820" y="1138299"/>
            <a:ext cx="10798461" cy="252000"/>
          </a:xfrm>
        </p:spPr>
        <p:txBody>
          <a:bodyPr anchor="t"/>
          <a:lstStyle>
            <a:lvl1pPr marL="0" indent="0" algn="l">
              <a:buNone/>
              <a:defRPr sz="1800">
                <a:solidFill>
                  <a:schemeClr val="accent1"/>
                </a:solidFill>
              </a:defRPr>
            </a:lvl1pPr>
            <a:lvl2pPr marL="0" indent="0" algn="l">
              <a:buNone/>
              <a:defRPr sz="1800">
                <a:solidFill>
                  <a:schemeClr val="accent1"/>
                </a:solidFill>
              </a:defRPr>
            </a:lvl2pPr>
            <a:lvl3pPr marL="0" indent="0" algn="l">
              <a:buNone/>
              <a:defRPr sz="1800">
                <a:solidFill>
                  <a:schemeClr val="accent1"/>
                </a:solidFill>
              </a:defRPr>
            </a:lvl3pPr>
            <a:lvl4pPr marL="0" indent="0" algn="l">
              <a:buNone/>
              <a:defRPr sz="1800">
                <a:solidFill>
                  <a:schemeClr val="accent1"/>
                </a:solidFill>
              </a:defRPr>
            </a:lvl4pPr>
            <a:lvl5pPr marL="0" indent="0" algn="l">
              <a:buNone/>
              <a:defRPr sz="1800">
                <a:solidFill>
                  <a:schemeClr val="accent1"/>
                </a:solidFill>
              </a:defRPr>
            </a:lvl5pPr>
            <a:lvl6pPr marL="0" indent="0" algn="l">
              <a:buNone/>
              <a:defRPr sz="1800">
                <a:solidFill>
                  <a:schemeClr val="accent1"/>
                </a:solidFill>
              </a:defRPr>
            </a:lvl6pPr>
            <a:lvl7pPr marL="0" indent="0" algn="l">
              <a:buNone/>
              <a:defRPr sz="1800">
                <a:solidFill>
                  <a:schemeClr val="accent1"/>
                </a:solidFill>
              </a:defRPr>
            </a:lvl7pPr>
            <a:lvl8pPr marL="0" indent="0" algn="l">
              <a:buNone/>
              <a:defRPr sz="1800">
                <a:solidFill>
                  <a:schemeClr val="accent1"/>
                </a:solidFill>
              </a:defRPr>
            </a:lvl8pPr>
            <a:lvl9pPr marL="0" indent="0" algn="l">
              <a:buNone/>
              <a:defRPr sz="1800">
                <a:solidFill>
                  <a:schemeClr val="accent1"/>
                </a:solidFill>
              </a:defRPr>
            </a:lvl9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981821" y="181938"/>
            <a:ext cx="10798460" cy="864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en-US"/>
              <a:t>Future ONE Bayer Brand Communication / Communications / August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EEAD9179-7A6B-4268-BEB2-F3B8EB06115B}" type="slidenum">
              <a:rPr lang="en-US" smtClean="0"/>
              <a:pPr/>
              <a:t>‹Nr.›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gray">
          <a:xfrm>
            <a:off x="196104" y="617155"/>
            <a:ext cx="399600" cy="39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Logoschutz" hidden="1"/>
          <p:cNvSpPr/>
          <p:nvPr>
            <p:custDataLst>
              <p:tags r:id="rId1"/>
            </p:custDataLst>
          </p:nvPr>
        </p:nvSpPr>
        <p:spPr bwMode="gray">
          <a:xfrm>
            <a:off x="86006" y="509323"/>
            <a:ext cx="612000" cy="612000"/>
          </a:xfrm>
          <a:prstGeom prst="rect">
            <a:avLst/>
          </a:prstGeom>
          <a:solidFill>
            <a:srgbClr val="00BCFF">
              <a:alpha val="3882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900">
                <a:solidFill>
                  <a:schemeClr val="tx1"/>
                </a:solidFill>
              </a:rPr>
              <a:t>Logo</a:t>
            </a:r>
          </a:p>
          <a:p>
            <a:pPr algn="ctr"/>
            <a:r>
              <a:rPr lang="de-DE" sz="900">
                <a:solidFill>
                  <a:schemeClr val="tx1"/>
                </a:solidFill>
              </a:rPr>
              <a:t>Schutz</a:t>
            </a:r>
          </a:p>
        </p:txBody>
      </p:sp>
    </p:spTree>
    <p:extLst>
      <p:ext uri="{BB962C8B-B14F-4D97-AF65-F5344CB8AC3E}">
        <p14:creationId xmlns:p14="http://schemas.microsoft.com/office/powerpoint/2010/main" val="1358985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619">
          <p15:clr>
            <a:srgbClr val="FBAE40"/>
          </p15:clr>
        </p15:guide>
        <p15:guide id="2" pos="7423">
          <p15:clr>
            <a:srgbClr val="FBAE40"/>
          </p15:clr>
        </p15:guide>
        <p15:guide id="3" orient="horz" pos="4086">
          <p15:clr>
            <a:srgbClr val="FBAE40"/>
          </p15:clr>
        </p15:guide>
        <p15:guide id="4" orient="horz" pos="1094">
          <p15:clr>
            <a:srgbClr val="FBAE40"/>
          </p15:clr>
        </p15:guide>
        <p15:guide id="5" pos="2150">
          <p15:clr>
            <a:srgbClr val="FBAE40"/>
          </p15:clr>
        </p15:guide>
        <p15:guide id="6" pos="2376">
          <p15:clr>
            <a:srgbClr val="FBAE40"/>
          </p15:clr>
        </p15:guide>
        <p15:guide id="7" pos="3908">
          <p15:clr>
            <a:srgbClr val="FBAE40"/>
          </p15:clr>
        </p15:guide>
        <p15:guide id="8" pos="4021">
          <p15:clr>
            <a:srgbClr val="FBAE40"/>
          </p15:clr>
        </p15:guide>
        <p15:guide id="9" pos="4134">
          <p15:clr>
            <a:srgbClr val="FBAE40"/>
          </p15:clr>
        </p15:guide>
        <p15:guide id="10" pos="5667">
          <p15:clr>
            <a:srgbClr val="FBAE40"/>
          </p15:clr>
        </p15:guide>
        <p15:guide id="11" pos="5894">
          <p15:clr>
            <a:srgbClr val="FBAE40"/>
          </p15:clr>
        </p15:guide>
        <p15:guide id="13" orient="horz" pos="2704">
          <p15:clr>
            <a:srgbClr val="FBAE40"/>
          </p15:clr>
        </p15:guide>
        <p15:guide id="14" orient="horz" pos="2591">
          <p15:clr>
            <a:srgbClr val="FBAE40"/>
          </p15:clr>
        </p15:guide>
        <p15:guide id="15" orient="horz" pos="2478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(color/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2"/>
          <p:cNvSpPr>
            <a:spLocks noGrp="1"/>
          </p:cNvSpPr>
          <p:nvPr>
            <p:ph type="subTitle" idx="13"/>
          </p:nvPr>
        </p:nvSpPr>
        <p:spPr bwMode="invGray">
          <a:xfrm>
            <a:off x="981821" y="1138299"/>
            <a:ext cx="10798460" cy="252000"/>
          </a:xfrm>
        </p:spPr>
        <p:txBody>
          <a:bodyPr anchor="t"/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0" indent="0" algn="l">
              <a:buNone/>
              <a:defRPr sz="1800">
                <a:solidFill>
                  <a:schemeClr val="bg1"/>
                </a:solidFill>
              </a:defRPr>
            </a:lvl2pPr>
            <a:lvl3pPr marL="0" indent="0" algn="l">
              <a:buNone/>
              <a:defRPr sz="1800">
                <a:solidFill>
                  <a:schemeClr val="bg1"/>
                </a:solidFill>
              </a:defRPr>
            </a:lvl3pPr>
            <a:lvl4pPr marL="0" indent="0" algn="l">
              <a:buNone/>
              <a:defRPr sz="1800">
                <a:solidFill>
                  <a:schemeClr val="bg1"/>
                </a:solidFill>
              </a:defRPr>
            </a:lvl4pPr>
            <a:lvl5pPr marL="0" indent="0" algn="l">
              <a:buNone/>
              <a:defRPr sz="1800">
                <a:solidFill>
                  <a:schemeClr val="bg1"/>
                </a:solidFill>
              </a:defRPr>
            </a:lvl5pPr>
            <a:lvl6pPr marL="0" indent="0" algn="l">
              <a:buNone/>
              <a:defRPr sz="1800">
                <a:solidFill>
                  <a:schemeClr val="bg1"/>
                </a:solidFill>
              </a:defRPr>
            </a:lvl6pPr>
            <a:lvl7pPr marL="0" indent="0" algn="l">
              <a:buNone/>
              <a:defRPr sz="1800">
                <a:solidFill>
                  <a:schemeClr val="bg1"/>
                </a:solidFill>
              </a:defRPr>
            </a:lvl7pPr>
            <a:lvl8pPr marL="0" indent="0" algn="l">
              <a:buNone/>
              <a:defRPr sz="1800">
                <a:solidFill>
                  <a:schemeClr val="bg1"/>
                </a:solidFill>
              </a:defRPr>
            </a:lvl8pPr>
            <a:lvl9pPr marL="0" indent="0" algn="l">
              <a:buNone/>
              <a:defRPr sz="1800">
                <a:solidFill>
                  <a:schemeClr val="bg1"/>
                </a:solidFill>
              </a:defRPr>
            </a:lvl9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inv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invGray"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inv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  <a:lvl6pPr>
              <a:defRPr>
                <a:solidFill>
                  <a:schemeClr val="bg1"/>
                </a:solidFill>
              </a:defRPr>
            </a:lvl6pPr>
            <a:lvl7pPr>
              <a:defRPr>
                <a:solidFill>
                  <a:schemeClr val="bg1"/>
                </a:solidFill>
              </a:defRPr>
            </a:lvl7pPr>
            <a:lvl8pPr>
              <a:defRPr>
                <a:solidFill>
                  <a:schemeClr val="bg1"/>
                </a:solidFill>
              </a:defRPr>
            </a:lvl8pPr>
            <a:lvl9pPr>
              <a:defRPr>
                <a:solidFill>
                  <a:schemeClr val="bg1"/>
                </a:solidFill>
              </a:defRPr>
            </a:lvl9pPr>
          </a:lstStyle>
          <a:p>
            <a:r>
              <a:rPr lang="en-US"/>
              <a:t>Future ONE Bayer Brand Communication / Communications / August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inv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  <a:lvl6pPr>
              <a:defRPr>
                <a:solidFill>
                  <a:schemeClr val="bg1"/>
                </a:solidFill>
              </a:defRPr>
            </a:lvl6pPr>
            <a:lvl7pPr>
              <a:defRPr>
                <a:solidFill>
                  <a:schemeClr val="bg1"/>
                </a:solidFill>
              </a:defRPr>
            </a:lvl7pPr>
            <a:lvl8pPr>
              <a:defRPr>
                <a:solidFill>
                  <a:schemeClr val="bg1"/>
                </a:solidFill>
              </a:defRPr>
            </a:lvl8pPr>
            <a:lvl9pPr>
              <a:defRPr>
                <a:solidFill>
                  <a:schemeClr val="bg1"/>
                </a:solidFill>
              </a:defRPr>
            </a:lvl9pPr>
          </a:lstStyle>
          <a:p>
            <a:fld id="{EEAD9179-7A6B-4268-BEB2-F3B8EB06115B}" type="slidenum">
              <a:rPr lang="en-US" smtClean="0"/>
              <a:pPr/>
              <a:t>‹Nr.›</a:t>
            </a:fld>
            <a:endParaRPr lang="en-US"/>
          </a:p>
        </p:txBody>
      </p:sp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196018" y="617155"/>
            <a:ext cx="399600" cy="39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1961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619">
          <p15:clr>
            <a:srgbClr val="FBAE40"/>
          </p15:clr>
        </p15:guide>
        <p15:guide id="2" pos="7423">
          <p15:clr>
            <a:srgbClr val="FBAE40"/>
          </p15:clr>
        </p15:guide>
        <p15:guide id="3" orient="horz" pos="1094">
          <p15:clr>
            <a:srgbClr val="FBAE40"/>
          </p15:clr>
        </p15:guide>
        <p15:guide id="4" orient="horz" pos="2704">
          <p15:clr>
            <a:srgbClr val="FBAE40"/>
          </p15:clr>
        </p15:guide>
        <p15:guide id="5" orient="horz" pos="2478">
          <p15:clr>
            <a:srgbClr val="FBAE40"/>
          </p15:clr>
        </p15:guide>
        <p15:guide id="6" orient="horz" pos="4086">
          <p15:clr>
            <a:srgbClr val="FBAE40"/>
          </p15:clr>
        </p15:guide>
        <p15:guide id="7" orient="horz" pos="2591">
          <p15:clr>
            <a:srgbClr val="FBAE40"/>
          </p15:clr>
        </p15:guide>
        <p15:guide id="8" pos="2150">
          <p15:clr>
            <a:srgbClr val="FBAE40"/>
          </p15:clr>
        </p15:guide>
        <p15:guide id="9" pos="2376">
          <p15:clr>
            <a:srgbClr val="FBAE40"/>
          </p15:clr>
        </p15:guide>
        <p15:guide id="10" pos="3908">
          <p15:clr>
            <a:srgbClr val="FBAE40"/>
          </p15:clr>
        </p15:guide>
        <p15:guide id="11" pos="4021">
          <p15:clr>
            <a:srgbClr val="FBAE40"/>
          </p15:clr>
        </p15:guide>
        <p15:guide id="12" pos="4134">
          <p15:clr>
            <a:srgbClr val="FBAE40"/>
          </p15:clr>
        </p15:guide>
        <p15:guide id="13" pos="5667">
          <p15:clr>
            <a:srgbClr val="FBAE40"/>
          </p15:clr>
        </p15:guide>
        <p15:guide id="14" pos="589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2"/>
          <p:cNvSpPr>
            <a:spLocks noGrp="1"/>
          </p:cNvSpPr>
          <p:nvPr>
            <p:ph type="subTitle" idx="13"/>
          </p:nvPr>
        </p:nvSpPr>
        <p:spPr bwMode="invGray">
          <a:xfrm>
            <a:off x="981821" y="1138299"/>
            <a:ext cx="10798460" cy="252000"/>
          </a:xfrm>
        </p:spPr>
        <p:txBody>
          <a:bodyPr anchor="t"/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0" indent="0" algn="l">
              <a:buNone/>
              <a:defRPr sz="1800">
                <a:solidFill>
                  <a:schemeClr val="bg1"/>
                </a:solidFill>
              </a:defRPr>
            </a:lvl2pPr>
            <a:lvl3pPr marL="0" indent="0" algn="l">
              <a:buNone/>
              <a:defRPr sz="1800">
                <a:solidFill>
                  <a:schemeClr val="bg1"/>
                </a:solidFill>
              </a:defRPr>
            </a:lvl3pPr>
            <a:lvl4pPr marL="0" indent="0" algn="l">
              <a:buNone/>
              <a:defRPr sz="1800">
                <a:solidFill>
                  <a:schemeClr val="bg1"/>
                </a:solidFill>
              </a:defRPr>
            </a:lvl4pPr>
            <a:lvl5pPr marL="0" indent="0" algn="l">
              <a:buNone/>
              <a:defRPr sz="1800">
                <a:solidFill>
                  <a:schemeClr val="bg1"/>
                </a:solidFill>
              </a:defRPr>
            </a:lvl5pPr>
            <a:lvl6pPr marL="0" indent="0" algn="l">
              <a:buNone/>
              <a:defRPr sz="1800">
                <a:solidFill>
                  <a:schemeClr val="bg1"/>
                </a:solidFill>
              </a:defRPr>
            </a:lvl6pPr>
            <a:lvl7pPr marL="0" indent="0" algn="l">
              <a:buNone/>
              <a:defRPr sz="1800">
                <a:solidFill>
                  <a:schemeClr val="bg1"/>
                </a:solidFill>
              </a:defRPr>
            </a:lvl7pPr>
            <a:lvl8pPr marL="0" indent="0" algn="l">
              <a:buNone/>
              <a:defRPr sz="1800">
                <a:solidFill>
                  <a:schemeClr val="bg1"/>
                </a:solidFill>
              </a:defRPr>
            </a:lvl8pPr>
            <a:lvl9pPr marL="0" indent="0" algn="l">
              <a:buNone/>
              <a:defRPr sz="1800">
                <a:solidFill>
                  <a:schemeClr val="bg1"/>
                </a:solidFill>
              </a:defRPr>
            </a:lvl9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inv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invGray"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inv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  <a:lvl6pPr>
              <a:defRPr>
                <a:solidFill>
                  <a:schemeClr val="bg1"/>
                </a:solidFill>
              </a:defRPr>
            </a:lvl6pPr>
            <a:lvl7pPr>
              <a:defRPr>
                <a:solidFill>
                  <a:schemeClr val="bg1"/>
                </a:solidFill>
              </a:defRPr>
            </a:lvl7pPr>
            <a:lvl8pPr>
              <a:defRPr>
                <a:solidFill>
                  <a:schemeClr val="bg1"/>
                </a:solidFill>
              </a:defRPr>
            </a:lvl8pPr>
            <a:lvl9pPr>
              <a:defRPr>
                <a:solidFill>
                  <a:schemeClr val="bg1"/>
                </a:solidFill>
              </a:defRPr>
            </a:lvl9pPr>
          </a:lstStyle>
          <a:p>
            <a:r>
              <a:rPr lang="en-US"/>
              <a:t>Future ONE Bayer Brand Communication / Communications / August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inv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  <a:lvl6pPr>
              <a:defRPr>
                <a:solidFill>
                  <a:schemeClr val="bg1"/>
                </a:solidFill>
              </a:defRPr>
            </a:lvl6pPr>
            <a:lvl7pPr>
              <a:defRPr>
                <a:solidFill>
                  <a:schemeClr val="bg1"/>
                </a:solidFill>
              </a:defRPr>
            </a:lvl7pPr>
            <a:lvl8pPr>
              <a:defRPr>
                <a:solidFill>
                  <a:schemeClr val="bg1"/>
                </a:solidFill>
              </a:defRPr>
            </a:lvl8pPr>
            <a:lvl9pPr>
              <a:defRPr>
                <a:solidFill>
                  <a:schemeClr val="bg1"/>
                </a:solidFill>
              </a:defRPr>
            </a:lvl9pPr>
          </a:lstStyle>
          <a:p>
            <a:fld id="{EEAD9179-7A6B-4268-BEB2-F3B8EB06115B}" type="slidenum">
              <a:rPr lang="en-US" smtClean="0"/>
              <a:pPr/>
              <a:t>‹Nr.›</a:t>
            </a:fld>
            <a:endParaRPr lang="en-US"/>
          </a:p>
        </p:txBody>
      </p:sp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197700" y="617699"/>
            <a:ext cx="395248" cy="395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3337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619">
          <p15:clr>
            <a:srgbClr val="FBAE40"/>
          </p15:clr>
        </p15:guide>
        <p15:guide id="2" pos="7423">
          <p15:clr>
            <a:srgbClr val="FBAE40"/>
          </p15:clr>
        </p15:guide>
        <p15:guide id="3" orient="horz" pos="1094">
          <p15:clr>
            <a:srgbClr val="FBAE40"/>
          </p15:clr>
        </p15:guide>
        <p15:guide id="4" orient="horz" pos="2478">
          <p15:clr>
            <a:srgbClr val="FBAE40"/>
          </p15:clr>
        </p15:guide>
        <p15:guide id="5" orient="horz" pos="2591">
          <p15:clr>
            <a:srgbClr val="FBAE40"/>
          </p15:clr>
        </p15:guide>
        <p15:guide id="6" orient="horz" pos="2704">
          <p15:clr>
            <a:srgbClr val="FBAE40"/>
          </p15:clr>
        </p15:guide>
        <p15:guide id="7" orient="horz" pos="4085">
          <p15:clr>
            <a:srgbClr val="FBAE40"/>
          </p15:clr>
        </p15:guide>
        <p15:guide id="8" pos="2150">
          <p15:clr>
            <a:srgbClr val="FBAE40"/>
          </p15:clr>
        </p15:guide>
        <p15:guide id="9" pos="2376">
          <p15:clr>
            <a:srgbClr val="FBAE40"/>
          </p15:clr>
        </p15:guide>
        <p15:guide id="10" pos="3908">
          <p15:clr>
            <a:srgbClr val="FBAE40"/>
          </p15:clr>
        </p15:guide>
        <p15:guide id="11" pos="4021">
          <p15:clr>
            <a:srgbClr val="FBAE40"/>
          </p15:clr>
        </p15:guide>
        <p15:guide id="12" pos="4134">
          <p15:clr>
            <a:srgbClr val="FBAE40"/>
          </p15:clr>
        </p15:guide>
        <p15:guide id="14" pos="5667">
          <p15:clr>
            <a:srgbClr val="FBAE40"/>
          </p15:clr>
        </p15:guide>
        <p15:guide id="15" pos="589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/>
          <p:cNvSpPr>
            <a:spLocks noGrp="1"/>
          </p:cNvSpPr>
          <p:nvPr>
            <p:ph type="subTitle" idx="1"/>
          </p:nvPr>
        </p:nvSpPr>
        <p:spPr bwMode="gray">
          <a:xfrm>
            <a:off x="980282" y="1052513"/>
            <a:ext cx="10800000" cy="5432237"/>
          </a:xfrm>
        </p:spPr>
        <p:txBody>
          <a:bodyPr bIns="0" anchor="ctr"/>
          <a:lstStyle>
            <a:lvl1pPr marL="0" indent="0" algn="l">
              <a:buNone/>
              <a:defRPr sz="6599">
                <a:solidFill>
                  <a:schemeClr val="tx2"/>
                </a:solidFill>
              </a:defRPr>
            </a:lvl1pPr>
            <a:lvl2pPr marL="0" indent="0" algn="l">
              <a:buNone/>
              <a:defRPr sz="6599">
                <a:solidFill>
                  <a:schemeClr val="tx2"/>
                </a:solidFill>
              </a:defRPr>
            </a:lvl2pPr>
            <a:lvl3pPr marL="0" indent="0" algn="l">
              <a:buNone/>
              <a:defRPr sz="6599">
                <a:solidFill>
                  <a:schemeClr val="tx2"/>
                </a:solidFill>
              </a:defRPr>
            </a:lvl3pPr>
            <a:lvl4pPr marL="0" indent="0" algn="l">
              <a:buNone/>
              <a:defRPr sz="6599">
                <a:solidFill>
                  <a:schemeClr val="tx2"/>
                </a:solidFill>
              </a:defRPr>
            </a:lvl4pPr>
            <a:lvl5pPr marL="0" indent="0" algn="l">
              <a:buNone/>
              <a:defRPr sz="6599">
                <a:solidFill>
                  <a:schemeClr val="tx2"/>
                </a:solidFill>
              </a:defRPr>
            </a:lvl5pPr>
            <a:lvl6pPr marL="0" indent="0" algn="l">
              <a:buNone/>
              <a:defRPr sz="6599">
                <a:solidFill>
                  <a:schemeClr val="tx2"/>
                </a:solidFill>
              </a:defRPr>
            </a:lvl6pPr>
            <a:lvl7pPr marL="0" indent="0" algn="l">
              <a:buNone/>
              <a:defRPr sz="6599">
                <a:solidFill>
                  <a:schemeClr val="tx2"/>
                </a:solidFill>
              </a:defRPr>
            </a:lvl7pPr>
            <a:lvl8pPr marL="0" indent="0" algn="l">
              <a:buNone/>
              <a:defRPr sz="6599">
                <a:solidFill>
                  <a:schemeClr val="tx2"/>
                </a:solidFill>
              </a:defRPr>
            </a:lvl8pPr>
            <a:lvl9pPr marL="0" indent="0" algn="l">
              <a:buNone/>
              <a:defRPr sz="6599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en-US"/>
              <a:t>Future ONE Bayer Brand Communication / Communications / August 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EEAD9179-7A6B-4268-BEB2-F3B8EB06115B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gray">
          <a:xfrm>
            <a:off x="196104" y="617155"/>
            <a:ext cx="399600" cy="39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Logoschutz" hidden="1"/>
          <p:cNvSpPr/>
          <p:nvPr>
            <p:custDataLst>
              <p:tags r:id="rId1"/>
            </p:custDataLst>
          </p:nvPr>
        </p:nvSpPr>
        <p:spPr bwMode="gray">
          <a:xfrm>
            <a:off x="86006" y="509323"/>
            <a:ext cx="612000" cy="612000"/>
          </a:xfrm>
          <a:prstGeom prst="rect">
            <a:avLst/>
          </a:prstGeom>
          <a:solidFill>
            <a:srgbClr val="00BCFF">
              <a:alpha val="3882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900">
                <a:solidFill>
                  <a:schemeClr val="tx1"/>
                </a:solidFill>
              </a:rPr>
              <a:t>Logo</a:t>
            </a:r>
          </a:p>
          <a:p>
            <a:pPr algn="ctr"/>
            <a:r>
              <a:rPr lang="de-DE" sz="900">
                <a:solidFill>
                  <a:schemeClr val="tx1"/>
                </a:solidFill>
              </a:rPr>
              <a:t>Schutz</a:t>
            </a:r>
          </a:p>
        </p:txBody>
      </p:sp>
    </p:spTree>
    <p:extLst>
      <p:ext uri="{BB962C8B-B14F-4D97-AF65-F5344CB8AC3E}">
        <p14:creationId xmlns:p14="http://schemas.microsoft.com/office/powerpoint/2010/main" val="1857767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619">
          <p15:clr>
            <a:srgbClr val="FBAE40"/>
          </p15:clr>
        </p15:guide>
        <p15:guide id="2" pos="7423">
          <p15:clr>
            <a:srgbClr val="FBAE40"/>
          </p15:clr>
        </p15:guide>
        <p15:guide id="3" orient="horz" pos="663">
          <p15:clr>
            <a:srgbClr val="FBAE40"/>
          </p15:clr>
        </p15:guide>
        <p15:guide id="4" orient="horz" pos="4085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>
                <a:noFill/>
              </a:defRPr>
            </a:lvl1pPr>
            <a:lvl2pPr>
              <a:defRPr>
                <a:noFill/>
              </a:defRPr>
            </a:lvl2pPr>
            <a:lvl3pPr>
              <a:defRPr>
                <a:noFill/>
              </a:defRPr>
            </a:lvl3pPr>
            <a:lvl4pPr>
              <a:defRPr>
                <a:noFill/>
              </a:defRPr>
            </a:lvl4pPr>
            <a:lvl5pPr>
              <a:defRPr>
                <a:noFill/>
              </a:defRPr>
            </a:lvl5pPr>
            <a:lvl6pPr>
              <a:defRPr>
                <a:noFill/>
              </a:defRPr>
            </a:lvl6pPr>
            <a:lvl7pPr>
              <a:defRPr>
                <a:noFill/>
              </a:defRPr>
            </a:lvl7pPr>
            <a:lvl8pPr>
              <a:defRPr>
                <a:noFill/>
              </a:defRPr>
            </a:lvl8pPr>
            <a:lvl9pPr>
              <a:defRPr>
                <a:noFill/>
              </a:defRPr>
            </a:lvl9pPr>
          </a:lstStyle>
          <a:p>
            <a:r>
              <a:rPr lang="en-US"/>
              <a:t>Future ONE Bayer Brand Communication / Communications / August 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>
            <a:lvl1pPr>
              <a:defRPr>
                <a:noFill/>
              </a:defRPr>
            </a:lvl1pPr>
            <a:lvl2pPr>
              <a:defRPr>
                <a:noFill/>
              </a:defRPr>
            </a:lvl2pPr>
            <a:lvl3pPr>
              <a:defRPr>
                <a:noFill/>
              </a:defRPr>
            </a:lvl3pPr>
            <a:lvl4pPr>
              <a:defRPr>
                <a:noFill/>
              </a:defRPr>
            </a:lvl4pPr>
            <a:lvl5pPr>
              <a:defRPr>
                <a:noFill/>
              </a:defRPr>
            </a:lvl5pPr>
            <a:lvl6pPr>
              <a:defRPr>
                <a:noFill/>
              </a:defRPr>
            </a:lvl6pPr>
            <a:lvl7pPr>
              <a:defRPr>
                <a:noFill/>
              </a:defRPr>
            </a:lvl7pPr>
            <a:lvl8pPr>
              <a:defRPr>
                <a:noFill/>
              </a:defRPr>
            </a:lvl8pPr>
            <a:lvl9pPr>
              <a:defRPr>
                <a:noFill/>
              </a:defRPr>
            </a:lvl9pPr>
          </a:lstStyle>
          <a:p>
            <a:fld id="{EEAD9179-7A6B-4268-BEB2-F3B8EB06115B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6" name="Picture Placeholder 14"/>
          <p:cNvSpPr>
            <a:spLocks noGrp="1"/>
          </p:cNvSpPr>
          <p:nvPr>
            <p:ph type="pic" sz="quarter" idx="16"/>
          </p:nvPr>
        </p:nvSpPr>
        <p:spPr bwMode="gray">
          <a:xfrm>
            <a:off x="0" y="0"/>
            <a:ext cx="12190413" cy="6858000"/>
          </a:xfrm>
        </p:spPr>
        <p:txBody>
          <a:bodyPr tIns="540000" anchor="ctr"/>
          <a:lstStyle>
            <a:lvl1pPr algn="ctr">
              <a:defRPr/>
            </a:lvl1pPr>
          </a:lstStyle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708102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in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reeform 15"/>
          <p:cNvSpPr/>
          <p:nvPr/>
        </p:nvSpPr>
        <p:spPr bwMode="gray">
          <a:xfrm flipV="1">
            <a:off x="1" y="0"/>
            <a:ext cx="8198127" cy="6877050"/>
          </a:xfrm>
          <a:custGeom>
            <a:avLst/>
            <a:gdLst>
              <a:gd name="connsiteX0" fmla="*/ 0 w 8198127"/>
              <a:gd name="connsiteY0" fmla="*/ 6877050 h 6877050"/>
              <a:gd name="connsiteX1" fmla="*/ 6090082 w 8198127"/>
              <a:gd name="connsiteY1" fmla="*/ 6877050 h 6877050"/>
              <a:gd name="connsiteX2" fmla="*/ 8198127 w 8198127"/>
              <a:gd name="connsiteY2" fmla="*/ 6877050 h 6877050"/>
              <a:gd name="connsiteX3" fmla="*/ 6090082 w 8198127"/>
              <a:gd name="connsiteY3" fmla="*/ 0 h 6877050"/>
              <a:gd name="connsiteX4" fmla="*/ 0 w 8198127"/>
              <a:gd name="connsiteY4" fmla="*/ 0 h 6877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98127" h="6877050">
                <a:moveTo>
                  <a:pt x="0" y="6877050"/>
                </a:moveTo>
                <a:lnTo>
                  <a:pt x="6090082" y="6877050"/>
                </a:lnTo>
                <a:lnTo>
                  <a:pt x="8198127" y="6877050"/>
                </a:lnTo>
                <a:lnTo>
                  <a:pt x="6090082" y="0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32760">
                <a:srgbClr val="00617F"/>
              </a:gs>
              <a:gs pos="0">
                <a:srgbClr val="00617F"/>
              </a:gs>
              <a:gs pos="72000">
                <a:srgbClr val="10384F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white">
          <a:xfrm>
            <a:off x="708819" y="1732422"/>
            <a:ext cx="5381498" cy="592952"/>
          </a:xfrm>
        </p:spPr>
        <p:txBody>
          <a:bodyPr anchor="b"/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0" indent="0" algn="l">
              <a:buNone/>
              <a:defRPr sz="2000">
                <a:solidFill>
                  <a:schemeClr val="bg1"/>
                </a:solidFill>
              </a:defRPr>
            </a:lvl2pPr>
            <a:lvl3pPr marL="0" indent="0" algn="l">
              <a:buNone/>
              <a:defRPr sz="2000">
                <a:solidFill>
                  <a:schemeClr val="bg1"/>
                </a:solidFill>
              </a:defRPr>
            </a:lvl3pPr>
            <a:lvl4pPr marL="0" indent="0" algn="l">
              <a:buNone/>
              <a:defRPr sz="2000">
                <a:solidFill>
                  <a:schemeClr val="bg1"/>
                </a:solidFill>
              </a:defRPr>
            </a:lvl4pPr>
            <a:lvl5pPr marL="0" indent="0" algn="l">
              <a:buNone/>
              <a:defRPr sz="2000">
                <a:solidFill>
                  <a:schemeClr val="bg1"/>
                </a:solidFill>
              </a:defRPr>
            </a:lvl5pPr>
            <a:lvl6pPr marL="0" indent="0" algn="l">
              <a:buNone/>
              <a:defRPr sz="2000">
                <a:solidFill>
                  <a:schemeClr val="bg1"/>
                </a:solidFill>
              </a:defRPr>
            </a:lvl6pPr>
            <a:lvl7pPr marL="0" indent="0" algn="l">
              <a:buNone/>
              <a:defRPr sz="2000">
                <a:solidFill>
                  <a:schemeClr val="bg1"/>
                </a:solidFill>
              </a:defRPr>
            </a:lvl7pPr>
            <a:lvl8pPr marL="0" indent="0" algn="l">
              <a:buNone/>
              <a:defRPr sz="2000">
                <a:solidFill>
                  <a:schemeClr val="bg1"/>
                </a:solidFill>
              </a:defRPr>
            </a:lvl8pPr>
            <a:lvl9pPr marL="0" indent="0" algn="l">
              <a:buNone/>
              <a:defRPr sz="2000">
                <a:solidFill>
                  <a:schemeClr val="bg1"/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>
                <a:noFill/>
              </a:defRPr>
            </a:lvl1pPr>
            <a:lvl2pPr>
              <a:defRPr>
                <a:noFill/>
              </a:defRPr>
            </a:lvl2pPr>
            <a:lvl3pPr>
              <a:defRPr>
                <a:noFill/>
              </a:defRPr>
            </a:lvl3pPr>
            <a:lvl4pPr>
              <a:defRPr>
                <a:noFill/>
              </a:defRPr>
            </a:lvl4pPr>
            <a:lvl5pPr>
              <a:defRPr>
                <a:noFill/>
              </a:defRPr>
            </a:lvl5pPr>
            <a:lvl6pPr>
              <a:defRPr>
                <a:noFill/>
              </a:defRPr>
            </a:lvl6pPr>
            <a:lvl7pPr>
              <a:defRPr>
                <a:noFill/>
              </a:defRPr>
            </a:lvl7pPr>
            <a:lvl8pPr>
              <a:defRPr>
                <a:noFill/>
              </a:defRPr>
            </a:lvl8pPr>
            <a:lvl9pPr>
              <a:defRPr>
                <a:noFill/>
              </a:defRPr>
            </a:lvl9pPr>
          </a:lstStyle>
          <a:p>
            <a:r>
              <a:rPr lang="en-US"/>
              <a:t>Future ONE Bayer Brand Communication / Communications / August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>
            <a:lvl1pPr>
              <a:defRPr>
                <a:noFill/>
              </a:defRPr>
            </a:lvl1pPr>
            <a:lvl2pPr>
              <a:defRPr>
                <a:noFill/>
              </a:defRPr>
            </a:lvl2pPr>
            <a:lvl3pPr>
              <a:defRPr>
                <a:noFill/>
              </a:defRPr>
            </a:lvl3pPr>
            <a:lvl4pPr>
              <a:defRPr>
                <a:noFill/>
              </a:defRPr>
            </a:lvl4pPr>
            <a:lvl5pPr>
              <a:defRPr>
                <a:noFill/>
              </a:defRPr>
            </a:lvl5pPr>
            <a:lvl6pPr>
              <a:defRPr>
                <a:noFill/>
              </a:defRPr>
            </a:lvl6pPr>
            <a:lvl7pPr>
              <a:defRPr>
                <a:noFill/>
              </a:defRPr>
            </a:lvl7pPr>
            <a:lvl8pPr>
              <a:defRPr>
                <a:noFill/>
              </a:defRPr>
            </a:lvl8pPr>
            <a:lvl9pPr>
              <a:defRPr>
                <a:noFill/>
              </a:defRPr>
            </a:lvl9pPr>
          </a:lstStyle>
          <a:p>
            <a:fld id="{EEAD9179-7A6B-4268-BEB2-F3B8EB06115B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 bwMode="white">
          <a:xfrm>
            <a:off x="708819" y="2424948"/>
            <a:ext cx="5381498" cy="1620000"/>
          </a:xfrm>
        </p:spPr>
        <p:txBody>
          <a:bodyPr anchor="t"/>
          <a:lstStyle>
            <a:lvl1pPr>
              <a:defRPr sz="5399" i="1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EE7DB5C-15A7-4763-A498-7608598D843B}"/>
              </a:ext>
            </a:extLst>
          </p:cNvPr>
          <p:cNvSpPr txBox="1"/>
          <p:nvPr/>
        </p:nvSpPr>
        <p:spPr bwMode="white">
          <a:xfrm>
            <a:off x="1378683" y="4041068"/>
            <a:ext cx="480832" cy="179724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marL="0" marR="0" lvl="0" indent="0" algn="ctr" defTabSz="91549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1" b="0" i="0" u="none" strike="noStrike" kern="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///////////</a:t>
            </a: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3"/>
          </p:nvPr>
        </p:nvSpPr>
        <p:spPr bwMode="white">
          <a:xfrm>
            <a:off x="1414398" y="4262151"/>
            <a:ext cx="3600000" cy="1080000"/>
          </a:xfrm>
        </p:spPr>
        <p:txBody>
          <a:bodyPr/>
          <a:lstStyle>
            <a:lvl1pPr>
              <a:spcBef>
                <a:spcPts val="0"/>
              </a:spcBef>
              <a:spcAft>
                <a:spcPts val="0"/>
              </a:spcAft>
              <a:defRPr b="1">
                <a:solidFill>
                  <a:schemeClr val="bg1"/>
                </a:solidFill>
              </a:defRPr>
            </a:lvl1pPr>
            <a:lvl2pPr marL="0" indent="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None/>
              <a:defRPr sz="1050">
                <a:solidFill>
                  <a:schemeClr val="bg1"/>
                </a:solidFill>
              </a:defRPr>
            </a:lvl2pPr>
            <a:lvl3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050">
                <a:solidFill>
                  <a:schemeClr val="bg1"/>
                </a:solidFill>
              </a:defRPr>
            </a:lvl3pPr>
            <a:lvl4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050">
                <a:solidFill>
                  <a:schemeClr val="bg1"/>
                </a:solidFill>
              </a:defRPr>
            </a:lvl4pPr>
            <a:lvl5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050">
                <a:solidFill>
                  <a:schemeClr val="bg1"/>
                </a:solidFill>
              </a:defRPr>
            </a:lvl5pPr>
            <a:lvl6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050">
                <a:solidFill>
                  <a:schemeClr val="bg1"/>
                </a:solidFill>
              </a:defRPr>
            </a:lvl6pPr>
            <a:lvl7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050">
                <a:solidFill>
                  <a:schemeClr val="bg1"/>
                </a:solidFill>
              </a:defRPr>
            </a:lvl7pPr>
            <a:lvl8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050">
                <a:solidFill>
                  <a:schemeClr val="bg1"/>
                </a:solidFill>
              </a:defRPr>
            </a:lvl8pPr>
            <a:lvl9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050">
                <a:solidFill>
                  <a:schemeClr val="bg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4"/>
          </p:nvPr>
        </p:nvSpPr>
        <p:spPr bwMode="gray">
          <a:xfrm>
            <a:off x="6095922" y="0"/>
            <a:ext cx="6094492" cy="6858000"/>
          </a:xfrm>
          <a:custGeom>
            <a:avLst/>
            <a:gdLst>
              <a:gd name="connsiteX0" fmla="*/ 2102205 w 6094492"/>
              <a:gd name="connsiteY0" fmla="*/ 0 h 6858000"/>
              <a:gd name="connsiteX1" fmla="*/ 6094492 w 6094492"/>
              <a:gd name="connsiteY1" fmla="*/ 0 h 6858000"/>
              <a:gd name="connsiteX2" fmla="*/ 6094492 w 6094492"/>
              <a:gd name="connsiteY2" fmla="*/ 6858000 h 6858000"/>
              <a:gd name="connsiteX3" fmla="*/ 0 w 609449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94492" h="6858000">
                <a:moveTo>
                  <a:pt x="2102205" y="0"/>
                </a:moveTo>
                <a:lnTo>
                  <a:pt x="6094492" y="0"/>
                </a:lnTo>
                <a:lnTo>
                  <a:pt x="6094492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 tIns="540000" anchor="ctr">
            <a:noAutofit/>
          </a:bodyPr>
          <a:lstStyle>
            <a:lvl1pPr algn="ctr">
              <a:defRPr/>
            </a:lvl1pPr>
          </a:lstStyle>
          <a:p>
            <a:r>
              <a:rPr lang="en-US"/>
              <a:t>Click icon to add picture</a:t>
            </a:r>
            <a:endParaRPr lang="de-DE"/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gray">
          <a:xfrm>
            <a:off x="701676" y="704850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Freeform 6"/>
          <p:cNvSpPr>
            <a:spLocks/>
          </p:cNvSpPr>
          <p:nvPr/>
        </p:nvSpPr>
        <p:spPr bwMode="gray">
          <a:xfrm>
            <a:off x="5111334" y="0"/>
            <a:ext cx="2938864" cy="6877050"/>
          </a:xfrm>
          <a:custGeom>
            <a:avLst/>
            <a:gdLst>
              <a:gd name="T0" fmla="*/ 10 w 2188"/>
              <a:gd name="T1" fmla="*/ 5120 h 5120"/>
              <a:gd name="T2" fmla="*/ 2188 w 2188"/>
              <a:gd name="T3" fmla="*/ 0 h 5120"/>
              <a:gd name="T4" fmla="*/ 2179 w 2188"/>
              <a:gd name="T5" fmla="*/ 0 h 5120"/>
              <a:gd name="T6" fmla="*/ 0 w 2188"/>
              <a:gd name="T7" fmla="*/ 5120 h 5120"/>
              <a:gd name="T8" fmla="*/ 10 w 2188"/>
              <a:gd name="T9" fmla="*/ 5120 h 51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188" h="5120">
                <a:moveTo>
                  <a:pt x="10" y="5120"/>
                </a:moveTo>
                <a:lnTo>
                  <a:pt x="2188" y="0"/>
                </a:lnTo>
                <a:lnTo>
                  <a:pt x="2179" y="0"/>
                </a:lnTo>
                <a:lnTo>
                  <a:pt x="0" y="5120"/>
                </a:lnTo>
                <a:lnTo>
                  <a:pt x="10" y="512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13" name="Logoschutz" hidden="1"/>
          <p:cNvSpPr/>
          <p:nvPr>
            <p:custDataLst>
              <p:tags r:id="rId1"/>
            </p:custDataLst>
          </p:nvPr>
        </p:nvSpPr>
        <p:spPr bwMode="gray">
          <a:xfrm>
            <a:off x="521832" y="524850"/>
            <a:ext cx="1080000" cy="1080000"/>
          </a:xfrm>
          <a:prstGeom prst="rect">
            <a:avLst/>
          </a:prstGeom>
          <a:solidFill>
            <a:srgbClr val="00BCFF">
              <a:alpha val="3882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>
                <a:solidFill>
                  <a:schemeClr val="tx1"/>
                </a:solidFill>
              </a:rPr>
              <a:t>Logo</a:t>
            </a:r>
          </a:p>
          <a:p>
            <a:pPr algn="ctr"/>
            <a:r>
              <a:rPr lang="de-DE" sz="2400">
                <a:solidFill>
                  <a:schemeClr val="tx1"/>
                </a:solidFill>
              </a:rPr>
              <a:t>Schutz</a:t>
            </a:r>
          </a:p>
        </p:txBody>
      </p:sp>
    </p:spTree>
    <p:extLst>
      <p:ext uri="{BB962C8B-B14F-4D97-AF65-F5344CB8AC3E}">
        <p14:creationId xmlns:p14="http://schemas.microsoft.com/office/powerpoint/2010/main" val="291282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inal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reeform 15"/>
          <p:cNvSpPr/>
          <p:nvPr/>
        </p:nvSpPr>
        <p:spPr bwMode="gray">
          <a:xfrm flipV="1">
            <a:off x="1" y="0"/>
            <a:ext cx="8198127" cy="6877050"/>
          </a:xfrm>
          <a:custGeom>
            <a:avLst/>
            <a:gdLst>
              <a:gd name="connsiteX0" fmla="*/ 0 w 8198127"/>
              <a:gd name="connsiteY0" fmla="*/ 6877050 h 6877050"/>
              <a:gd name="connsiteX1" fmla="*/ 6090082 w 8198127"/>
              <a:gd name="connsiteY1" fmla="*/ 6877050 h 6877050"/>
              <a:gd name="connsiteX2" fmla="*/ 8198127 w 8198127"/>
              <a:gd name="connsiteY2" fmla="*/ 6877050 h 6877050"/>
              <a:gd name="connsiteX3" fmla="*/ 6090082 w 8198127"/>
              <a:gd name="connsiteY3" fmla="*/ 0 h 6877050"/>
              <a:gd name="connsiteX4" fmla="*/ 0 w 8198127"/>
              <a:gd name="connsiteY4" fmla="*/ 0 h 6877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98127" h="6877050">
                <a:moveTo>
                  <a:pt x="0" y="6877050"/>
                </a:moveTo>
                <a:lnTo>
                  <a:pt x="6090082" y="6877050"/>
                </a:lnTo>
                <a:lnTo>
                  <a:pt x="8198127" y="6877050"/>
                </a:lnTo>
                <a:lnTo>
                  <a:pt x="6090082" y="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28000">
                <a:srgbClr val="2B6636"/>
              </a:gs>
              <a:gs pos="0">
                <a:srgbClr val="2B6636"/>
              </a:gs>
              <a:gs pos="72000">
                <a:srgbClr val="004422"/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white">
          <a:xfrm>
            <a:off x="708821" y="1732758"/>
            <a:ext cx="5381496" cy="592617"/>
          </a:xfrm>
        </p:spPr>
        <p:txBody>
          <a:bodyPr anchor="b"/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0" indent="0" algn="l">
              <a:buNone/>
              <a:defRPr sz="2000">
                <a:solidFill>
                  <a:schemeClr val="bg1"/>
                </a:solidFill>
              </a:defRPr>
            </a:lvl2pPr>
            <a:lvl3pPr marL="0" indent="0" algn="l">
              <a:buNone/>
              <a:defRPr sz="2000">
                <a:solidFill>
                  <a:schemeClr val="bg1"/>
                </a:solidFill>
              </a:defRPr>
            </a:lvl3pPr>
            <a:lvl4pPr marL="0" indent="0" algn="l">
              <a:buNone/>
              <a:defRPr sz="2000">
                <a:solidFill>
                  <a:schemeClr val="bg1"/>
                </a:solidFill>
              </a:defRPr>
            </a:lvl4pPr>
            <a:lvl5pPr marL="0" indent="0" algn="l">
              <a:buNone/>
              <a:defRPr sz="2000">
                <a:solidFill>
                  <a:schemeClr val="bg1"/>
                </a:solidFill>
              </a:defRPr>
            </a:lvl5pPr>
            <a:lvl6pPr marL="0" indent="0" algn="l">
              <a:buNone/>
              <a:defRPr sz="2000">
                <a:solidFill>
                  <a:schemeClr val="bg1"/>
                </a:solidFill>
              </a:defRPr>
            </a:lvl6pPr>
            <a:lvl7pPr marL="0" indent="0" algn="l">
              <a:buNone/>
              <a:defRPr sz="2000">
                <a:solidFill>
                  <a:schemeClr val="bg1"/>
                </a:solidFill>
              </a:defRPr>
            </a:lvl7pPr>
            <a:lvl8pPr marL="0" indent="0" algn="l">
              <a:buNone/>
              <a:defRPr sz="2000">
                <a:solidFill>
                  <a:schemeClr val="bg1"/>
                </a:solidFill>
              </a:defRPr>
            </a:lvl8pPr>
            <a:lvl9pPr marL="0" indent="0" algn="l">
              <a:buNone/>
              <a:defRPr sz="2000">
                <a:solidFill>
                  <a:schemeClr val="bg1"/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>
                <a:noFill/>
              </a:defRPr>
            </a:lvl1pPr>
            <a:lvl2pPr>
              <a:defRPr>
                <a:noFill/>
              </a:defRPr>
            </a:lvl2pPr>
            <a:lvl3pPr>
              <a:defRPr>
                <a:noFill/>
              </a:defRPr>
            </a:lvl3pPr>
            <a:lvl4pPr>
              <a:defRPr>
                <a:noFill/>
              </a:defRPr>
            </a:lvl4pPr>
            <a:lvl5pPr>
              <a:defRPr>
                <a:noFill/>
              </a:defRPr>
            </a:lvl5pPr>
            <a:lvl6pPr>
              <a:defRPr>
                <a:noFill/>
              </a:defRPr>
            </a:lvl6pPr>
            <a:lvl7pPr>
              <a:defRPr>
                <a:noFill/>
              </a:defRPr>
            </a:lvl7pPr>
            <a:lvl8pPr>
              <a:defRPr>
                <a:noFill/>
              </a:defRPr>
            </a:lvl8pPr>
            <a:lvl9pPr>
              <a:defRPr>
                <a:noFill/>
              </a:defRPr>
            </a:lvl9pPr>
          </a:lstStyle>
          <a:p>
            <a:r>
              <a:rPr lang="en-US"/>
              <a:t>Future ONE Bayer Brand Communication / Communications / August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>
            <a:lvl1pPr>
              <a:defRPr>
                <a:noFill/>
              </a:defRPr>
            </a:lvl1pPr>
            <a:lvl2pPr>
              <a:defRPr>
                <a:noFill/>
              </a:defRPr>
            </a:lvl2pPr>
            <a:lvl3pPr>
              <a:defRPr>
                <a:noFill/>
              </a:defRPr>
            </a:lvl3pPr>
            <a:lvl4pPr>
              <a:defRPr>
                <a:noFill/>
              </a:defRPr>
            </a:lvl4pPr>
            <a:lvl5pPr>
              <a:defRPr>
                <a:noFill/>
              </a:defRPr>
            </a:lvl5pPr>
            <a:lvl6pPr>
              <a:defRPr>
                <a:noFill/>
              </a:defRPr>
            </a:lvl6pPr>
            <a:lvl7pPr>
              <a:defRPr>
                <a:noFill/>
              </a:defRPr>
            </a:lvl7pPr>
            <a:lvl8pPr>
              <a:defRPr>
                <a:noFill/>
              </a:defRPr>
            </a:lvl8pPr>
            <a:lvl9pPr>
              <a:defRPr>
                <a:noFill/>
              </a:defRPr>
            </a:lvl9pPr>
          </a:lstStyle>
          <a:p>
            <a:fld id="{EEAD9179-7A6B-4268-BEB2-F3B8EB06115B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 bwMode="white">
          <a:xfrm>
            <a:off x="708820" y="2424948"/>
            <a:ext cx="5381498" cy="1620000"/>
          </a:xfrm>
        </p:spPr>
        <p:txBody>
          <a:bodyPr anchor="t"/>
          <a:lstStyle>
            <a:lvl1pPr>
              <a:defRPr sz="5399" i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EE7DB5C-15A7-4763-A498-7608598D843B}"/>
              </a:ext>
            </a:extLst>
          </p:cNvPr>
          <p:cNvSpPr txBox="1"/>
          <p:nvPr/>
        </p:nvSpPr>
        <p:spPr bwMode="white">
          <a:xfrm>
            <a:off x="1378683" y="4041068"/>
            <a:ext cx="480832" cy="179724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marL="0" marR="0" lvl="0" indent="0" algn="ctr" defTabSz="91549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1" b="0" i="0" u="none" strike="noStrike" kern="0" cap="none" spc="0" normalizeH="0" baseline="0" noProof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</a:rPr>
              <a:t>///////////</a:t>
            </a: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3"/>
          </p:nvPr>
        </p:nvSpPr>
        <p:spPr bwMode="white">
          <a:xfrm>
            <a:off x="1414398" y="4262151"/>
            <a:ext cx="3600000" cy="1080000"/>
          </a:xfrm>
        </p:spPr>
        <p:txBody>
          <a:bodyPr/>
          <a:lstStyle>
            <a:lvl1pPr>
              <a:spcBef>
                <a:spcPts val="0"/>
              </a:spcBef>
              <a:spcAft>
                <a:spcPts val="0"/>
              </a:spcAft>
              <a:defRPr b="1">
                <a:solidFill>
                  <a:schemeClr val="bg1"/>
                </a:solidFill>
              </a:defRPr>
            </a:lvl1pPr>
            <a:lvl2pPr marL="0" indent="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None/>
              <a:defRPr sz="1050">
                <a:solidFill>
                  <a:schemeClr val="bg1"/>
                </a:solidFill>
              </a:defRPr>
            </a:lvl2pPr>
            <a:lvl3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050">
                <a:solidFill>
                  <a:schemeClr val="bg1"/>
                </a:solidFill>
              </a:defRPr>
            </a:lvl3pPr>
            <a:lvl4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050">
                <a:solidFill>
                  <a:schemeClr val="bg1"/>
                </a:solidFill>
              </a:defRPr>
            </a:lvl4pPr>
            <a:lvl5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050">
                <a:solidFill>
                  <a:schemeClr val="bg1"/>
                </a:solidFill>
              </a:defRPr>
            </a:lvl5pPr>
            <a:lvl6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050">
                <a:solidFill>
                  <a:schemeClr val="bg1"/>
                </a:solidFill>
              </a:defRPr>
            </a:lvl6pPr>
            <a:lvl7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050">
                <a:solidFill>
                  <a:schemeClr val="bg1"/>
                </a:solidFill>
              </a:defRPr>
            </a:lvl7pPr>
            <a:lvl8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050">
                <a:solidFill>
                  <a:schemeClr val="bg1"/>
                </a:solidFill>
              </a:defRPr>
            </a:lvl8pPr>
            <a:lvl9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050">
                <a:solidFill>
                  <a:schemeClr val="bg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4"/>
          </p:nvPr>
        </p:nvSpPr>
        <p:spPr bwMode="gray">
          <a:xfrm>
            <a:off x="6095922" y="0"/>
            <a:ext cx="6094492" cy="6858000"/>
          </a:xfrm>
          <a:custGeom>
            <a:avLst/>
            <a:gdLst>
              <a:gd name="connsiteX0" fmla="*/ 2102205 w 6094492"/>
              <a:gd name="connsiteY0" fmla="*/ 0 h 6858000"/>
              <a:gd name="connsiteX1" fmla="*/ 6094492 w 6094492"/>
              <a:gd name="connsiteY1" fmla="*/ 0 h 6858000"/>
              <a:gd name="connsiteX2" fmla="*/ 6094492 w 6094492"/>
              <a:gd name="connsiteY2" fmla="*/ 6858000 h 6858000"/>
              <a:gd name="connsiteX3" fmla="*/ 0 w 609449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94492" h="6858000">
                <a:moveTo>
                  <a:pt x="2102205" y="0"/>
                </a:moveTo>
                <a:lnTo>
                  <a:pt x="6094492" y="0"/>
                </a:lnTo>
                <a:lnTo>
                  <a:pt x="6094492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 tIns="540000" anchor="ctr">
            <a:noAutofit/>
          </a:bodyPr>
          <a:lstStyle>
            <a:lvl1pPr algn="ctr">
              <a:defRPr/>
            </a:lvl1pPr>
          </a:lstStyle>
          <a:p>
            <a:r>
              <a:rPr lang="en-US"/>
              <a:t>Click icon to add picture</a:t>
            </a:r>
            <a:endParaRPr lang="de-DE"/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gray">
          <a:xfrm>
            <a:off x="701676" y="704850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Freeform 6"/>
          <p:cNvSpPr>
            <a:spLocks/>
          </p:cNvSpPr>
          <p:nvPr/>
        </p:nvSpPr>
        <p:spPr bwMode="gray">
          <a:xfrm>
            <a:off x="5111334" y="0"/>
            <a:ext cx="2938864" cy="6877050"/>
          </a:xfrm>
          <a:custGeom>
            <a:avLst/>
            <a:gdLst>
              <a:gd name="T0" fmla="*/ 10 w 2188"/>
              <a:gd name="T1" fmla="*/ 5120 h 5120"/>
              <a:gd name="T2" fmla="*/ 2188 w 2188"/>
              <a:gd name="T3" fmla="*/ 0 h 5120"/>
              <a:gd name="T4" fmla="*/ 2179 w 2188"/>
              <a:gd name="T5" fmla="*/ 0 h 5120"/>
              <a:gd name="T6" fmla="*/ 0 w 2188"/>
              <a:gd name="T7" fmla="*/ 5120 h 5120"/>
              <a:gd name="T8" fmla="*/ 10 w 2188"/>
              <a:gd name="T9" fmla="*/ 5120 h 51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188" h="5120">
                <a:moveTo>
                  <a:pt x="10" y="5120"/>
                </a:moveTo>
                <a:lnTo>
                  <a:pt x="2188" y="0"/>
                </a:lnTo>
                <a:lnTo>
                  <a:pt x="2179" y="0"/>
                </a:lnTo>
                <a:lnTo>
                  <a:pt x="0" y="5120"/>
                </a:lnTo>
                <a:lnTo>
                  <a:pt x="10" y="512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13" name="Logoschutz" hidden="1"/>
          <p:cNvSpPr/>
          <p:nvPr>
            <p:custDataLst>
              <p:tags r:id="rId1"/>
            </p:custDataLst>
          </p:nvPr>
        </p:nvSpPr>
        <p:spPr bwMode="gray">
          <a:xfrm>
            <a:off x="521832" y="524850"/>
            <a:ext cx="1080000" cy="1080000"/>
          </a:xfrm>
          <a:prstGeom prst="rect">
            <a:avLst/>
          </a:prstGeom>
          <a:solidFill>
            <a:srgbClr val="00BCFF">
              <a:alpha val="3882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>
                <a:solidFill>
                  <a:schemeClr val="tx1"/>
                </a:solidFill>
              </a:rPr>
              <a:t>Logo</a:t>
            </a:r>
          </a:p>
          <a:p>
            <a:pPr algn="ctr"/>
            <a:r>
              <a:rPr lang="de-DE" sz="2400">
                <a:solidFill>
                  <a:schemeClr val="tx1"/>
                </a:solidFill>
              </a:rPr>
              <a:t>Schutz</a:t>
            </a:r>
          </a:p>
        </p:txBody>
      </p:sp>
    </p:spTree>
    <p:extLst>
      <p:ext uri="{BB962C8B-B14F-4D97-AF65-F5344CB8AC3E}">
        <p14:creationId xmlns:p14="http://schemas.microsoft.com/office/powerpoint/2010/main" val="2751511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inal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reeform 15"/>
          <p:cNvSpPr/>
          <p:nvPr/>
        </p:nvSpPr>
        <p:spPr bwMode="gray">
          <a:xfrm flipV="1">
            <a:off x="1" y="0"/>
            <a:ext cx="8198127" cy="6877050"/>
          </a:xfrm>
          <a:custGeom>
            <a:avLst/>
            <a:gdLst>
              <a:gd name="connsiteX0" fmla="*/ 0 w 8198127"/>
              <a:gd name="connsiteY0" fmla="*/ 6877050 h 6877050"/>
              <a:gd name="connsiteX1" fmla="*/ 6090082 w 8198127"/>
              <a:gd name="connsiteY1" fmla="*/ 6877050 h 6877050"/>
              <a:gd name="connsiteX2" fmla="*/ 8198127 w 8198127"/>
              <a:gd name="connsiteY2" fmla="*/ 6877050 h 6877050"/>
              <a:gd name="connsiteX3" fmla="*/ 6090082 w 8198127"/>
              <a:gd name="connsiteY3" fmla="*/ 0 h 6877050"/>
              <a:gd name="connsiteX4" fmla="*/ 0 w 8198127"/>
              <a:gd name="connsiteY4" fmla="*/ 0 h 6877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98127" h="6877050">
                <a:moveTo>
                  <a:pt x="0" y="6877050"/>
                </a:moveTo>
                <a:lnTo>
                  <a:pt x="6090082" y="6877050"/>
                </a:lnTo>
                <a:lnTo>
                  <a:pt x="8198127" y="6877050"/>
                </a:lnTo>
                <a:lnTo>
                  <a:pt x="6090082" y="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28000">
                <a:srgbClr val="624963"/>
              </a:gs>
              <a:gs pos="0">
                <a:srgbClr val="624963"/>
              </a:gs>
              <a:gs pos="72000">
                <a:srgbClr val="443247"/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white">
          <a:xfrm>
            <a:off x="708820" y="1732758"/>
            <a:ext cx="5381496" cy="592617"/>
          </a:xfrm>
        </p:spPr>
        <p:txBody>
          <a:bodyPr anchor="b"/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0" indent="0" algn="l">
              <a:buNone/>
              <a:defRPr sz="2000">
                <a:solidFill>
                  <a:schemeClr val="bg1"/>
                </a:solidFill>
              </a:defRPr>
            </a:lvl2pPr>
            <a:lvl3pPr marL="0" indent="0" algn="l">
              <a:buNone/>
              <a:defRPr sz="2000">
                <a:solidFill>
                  <a:schemeClr val="bg1"/>
                </a:solidFill>
              </a:defRPr>
            </a:lvl3pPr>
            <a:lvl4pPr marL="0" indent="0" algn="l">
              <a:buNone/>
              <a:defRPr sz="2000">
                <a:solidFill>
                  <a:schemeClr val="bg1"/>
                </a:solidFill>
              </a:defRPr>
            </a:lvl4pPr>
            <a:lvl5pPr marL="0" indent="0" algn="l">
              <a:buNone/>
              <a:defRPr sz="2000">
                <a:solidFill>
                  <a:schemeClr val="bg1"/>
                </a:solidFill>
              </a:defRPr>
            </a:lvl5pPr>
            <a:lvl6pPr marL="0" indent="0" algn="l">
              <a:buNone/>
              <a:defRPr sz="2000">
                <a:solidFill>
                  <a:schemeClr val="bg1"/>
                </a:solidFill>
              </a:defRPr>
            </a:lvl6pPr>
            <a:lvl7pPr marL="0" indent="0" algn="l">
              <a:buNone/>
              <a:defRPr sz="2000">
                <a:solidFill>
                  <a:schemeClr val="bg1"/>
                </a:solidFill>
              </a:defRPr>
            </a:lvl7pPr>
            <a:lvl8pPr marL="0" indent="0" algn="l">
              <a:buNone/>
              <a:defRPr sz="2000">
                <a:solidFill>
                  <a:schemeClr val="bg1"/>
                </a:solidFill>
              </a:defRPr>
            </a:lvl8pPr>
            <a:lvl9pPr marL="0" indent="0" algn="l">
              <a:buNone/>
              <a:defRPr sz="2000">
                <a:solidFill>
                  <a:schemeClr val="bg1"/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>
                <a:noFill/>
              </a:defRPr>
            </a:lvl1pPr>
            <a:lvl2pPr>
              <a:defRPr>
                <a:noFill/>
              </a:defRPr>
            </a:lvl2pPr>
            <a:lvl3pPr>
              <a:defRPr>
                <a:noFill/>
              </a:defRPr>
            </a:lvl3pPr>
            <a:lvl4pPr>
              <a:defRPr>
                <a:noFill/>
              </a:defRPr>
            </a:lvl4pPr>
            <a:lvl5pPr>
              <a:defRPr>
                <a:noFill/>
              </a:defRPr>
            </a:lvl5pPr>
            <a:lvl6pPr>
              <a:defRPr>
                <a:noFill/>
              </a:defRPr>
            </a:lvl6pPr>
            <a:lvl7pPr>
              <a:defRPr>
                <a:noFill/>
              </a:defRPr>
            </a:lvl7pPr>
            <a:lvl8pPr>
              <a:defRPr>
                <a:noFill/>
              </a:defRPr>
            </a:lvl8pPr>
            <a:lvl9pPr>
              <a:defRPr>
                <a:noFill/>
              </a:defRPr>
            </a:lvl9pPr>
          </a:lstStyle>
          <a:p>
            <a:r>
              <a:rPr lang="en-US"/>
              <a:t>Future ONE Bayer Brand Communication / Communications / August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>
            <a:lvl1pPr>
              <a:defRPr>
                <a:noFill/>
              </a:defRPr>
            </a:lvl1pPr>
            <a:lvl2pPr>
              <a:defRPr>
                <a:noFill/>
              </a:defRPr>
            </a:lvl2pPr>
            <a:lvl3pPr>
              <a:defRPr>
                <a:noFill/>
              </a:defRPr>
            </a:lvl3pPr>
            <a:lvl4pPr>
              <a:defRPr>
                <a:noFill/>
              </a:defRPr>
            </a:lvl4pPr>
            <a:lvl5pPr>
              <a:defRPr>
                <a:noFill/>
              </a:defRPr>
            </a:lvl5pPr>
            <a:lvl6pPr>
              <a:defRPr>
                <a:noFill/>
              </a:defRPr>
            </a:lvl6pPr>
            <a:lvl7pPr>
              <a:defRPr>
                <a:noFill/>
              </a:defRPr>
            </a:lvl7pPr>
            <a:lvl8pPr>
              <a:defRPr>
                <a:noFill/>
              </a:defRPr>
            </a:lvl8pPr>
            <a:lvl9pPr>
              <a:defRPr>
                <a:noFill/>
              </a:defRPr>
            </a:lvl9pPr>
          </a:lstStyle>
          <a:p>
            <a:fld id="{EEAD9179-7A6B-4268-BEB2-F3B8EB06115B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 bwMode="white">
          <a:xfrm>
            <a:off x="708820" y="2424948"/>
            <a:ext cx="5381498" cy="1620000"/>
          </a:xfrm>
        </p:spPr>
        <p:txBody>
          <a:bodyPr anchor="t"/>
          <a:lstStyle>
            <a:lvl1pPr>
              <a:defRPr sz="5399" i="1"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EE7DB5C-15A7-4763-A498-7608598D843B}"/>
              </a:ext>
            </a:extLst>
          </p:cNvPr>
          <p:cNvSpPr txBox="1"/>
          <p:nvPr/>
        </p:nvSpPr>
        <p:spPr bwMode="white">
          <a:xfrm>
            <a:off x="1378683" y="4041068"/>
            <a:ext cx="480832" cy="179724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marL="0" marR="0" lvl="0" indent="0" algn="ctr" defTabSz="91549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1" b="0" i="0" u="none" strike="noStrike" kern="0" cap="none" spc="0" normalizeH="0" baseline="0" noProof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</a:rPr>
              <a:t>///////////</a:t>
            </a: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3"/>
          </p:nvPr>
        </p:nvSpPr>
        <p:spPr bwMode="white">
          <a:xfrm>
            <a:off x="1414398" y="4262151"/>
            <a:ext cx="3600000" cy="1080000"/>
          </a:xfrm>
        </p:spPr>
        <p:txBody>
          <a:bodyPr/>
          <a:lstStyle>
            <a:lvl1pPr>
              <a:spcBef>
                <a:spcPts val="0"/>
              </a:spcBef>
              <a:spcAft>
                <a:spcPts val="0"/>
              </a:spcAft>
              <a:defRPr b="1">
                <a:solidFill>
                  <a:schemeClr val="bg1"/>
                </a:solidFill>
              </a:defRPr>
            </a:lvl1pPr>
            <a:lvl2pPr marL="0" indent="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None/>
              <a:defRPr sz="1050">
                <a:solidFill>
                  <a:schemeClr val="bg1"/>
                </a:solidFill>
              </a:defRPr>
            </a:lvl2pPr>
            <a:lvl3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050">
                <a:solidFill>
                  <a:schemeClr val="bg1"/>
                </a:solidFill>
              </a:defRPr>
            </a:lvl3pPr>
            <a:lvl4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050">
                <a:solidFill>
                  <a:schemeClr val="bg1"/>
                </a:solidFill>
              </a:defRPr>
            </a:lvl4pPr>
            <a:lvl5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050">
                <a:solidFill>
                  <a:schemeClr val="bg1"/>
                </a:solidFill>
              </a:defRPr>
            </a:lvl5pPr>
            <a:lvl6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050">
                <a:solidFill>
                  <a:schemeClr val="bg1"/>
                </a:solidFill>
              </a:defRPr>
            </a:lvl6pPr>
            <a:lvl7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050">
                <a:solidFill>
                  <a:schemeClr val="bg1"/>
                </a:solidFill>
              </a:defRPr>
            </a:lvl7pPr>
            <a:lvl8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050">
                <a:solidFill>
                  <a:schemeClr val="bg1"/>
                </a:solidFill>
              </a:defRPr>
            </a:lvl8pPr>
            <a:lvl9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050">
                <a:solidFill>
                  <a:schemeClr val="bg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4"/>
          </p:nvPr>
        </p:nvSpPr>
        <p:spPr bwMode="gray">
          <a:xfrm>
            <a:off x="6095922" y="0"/>
            <a:ext cx="6094492" cy="6858000"/>
          </a:xfrm>
          <a:custGeom>
            <a:avLst/>
            <a:gdLst>
              <a:gd name="connsiteX0" fmla="*/ 2102205 w 6094492"/>
              <a:gd name="connsiteY0" fmla="*/ 0 h 6858000"/>
              <a:gd name="connsiteX1" fmla="*/ 6094492 w 6094492"/>
              <a:gd name="connsiteY1" fmla="*/ 0 h 6858000"/>
              <a:gd name="connsiteX2" fmla="*/ 6094492 w 6094492"/>
              <a:gd name="connsiteY2" fmla="*/ 6858000 h 6858000"/>
              <a:gd name="connsiteX3" fmla="*/ 0 w 609449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94492" h="6858000">
                <a:moveTo>
                  <a:pt x="2102205" y="0"/>
                </a:moveTo>
                <a:lnTo>
                  <a:pt x="6094492" y="0"/>
                </a:lnTo>
                <a:lnTo>
                  <a:pt x="6094492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 tIns="540000" anchor="ctr">
            <a:noAutofit/>
          </a:bodyPr>
          <a:lstStyle>
            <a:lvl1pPr algn="ctr">
              <a:defRPr/>
            </a:lvl1pPr>
          </a:lstStyle>
          <a:p>
            <a:r>
              <a:rPr lang="en-US"/>
              <a:t>Click icon to add picture</a:t>
            </a:r>
            <a:endParaRPr lang="de-DE"/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gray">
          <a:xfrm>
            <a:off x="701676" y="704850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Freeform 6"/>
          <p:cNvSpPr>
            <a:spLocks/>
          </p:cNvSpPr>
          <p:nvPr/>
        </p:nvSpPr>
        <p:spPr bwMode="gray">
          <a:xfrm>
            <a:off x="5111334" y="0"/>
            <a:ext cx="2938864" cy="6877050"/>
          </a:xfrm>
          <a:custGeom>
            <a:avLst/>
            <a:gdLst>
              <a:gd name="T0" fmla="*/ 10 w 2188"/>
              <a:gd name="T1" fmla="*/ 5120 h 5120"/>
              <a:gd name="T2" fmla="*/ 2188 w 2188"/>
              <a:gd name="T3" fmla="*/ 0 h 5120"/>
              <a:gd name="T4" fmla="*/ 2179 w 2188"/>
              <a:gd name="T5" fmla="*/ 0 h 5120"/>
              <a:gd name="T6" fmla="*/ 0 w 2188"/>
              <a:gd name="T7" fmla="*/ 5120 h 5120"/>
              <a:gd name="T8" fmla="*/ 10 w 2188"/>
              <a:gd name="T9" fmla="*/ 5120 h 51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188" h="5120">
                <a:moveTo>
                  <a:pt x="10" y="5120"/>
                </a:moveTo>
                <a:lnTo>
                  <a:pt x="2188" y="0"/>
                </a:lnTo>
                <a:lnTo>
                  <a:pt x="2179" y="0"/>
                </a:lnTo>
                <a:lnTo>
                  <a:pt x="0" y="5120"/>
                </a:lnTo>
                <a:lnTo>
                  <a:pt x="10" y="512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13" name="Logoschutz" hidden="1"/>
          <p:cNvSpPr/>
          <p:nvPr>
            <p:custDataLst>
              <p:tags r:id="rId1"/>
            </p:custDataLst>
          </p:nvPr>
        </p:nvSpPr>
        <p:spPr bwMode="gray">
          <a:xfrm>
            <a:off x="521832" y="524850"/>
            <a:ext cx="1080000" cy="1080000"/>
          </a:xfrm>
          <a:prstGeom prst="rect">
            <a:avLst/>
          </a:prstGeom>
          <a:solidFill>
            <a:srgbClr val="00BCFF">
              <a:alpha val="3882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>
                <a:solidFill>
                  <a:schemeClr val="tx1"/>
                </a:solidFill>
              </a:rPr>
              <a:t>Logo</a:t>
            </a:r>
          </a:p>
          <a:p>
            <a:pPr algn="ctr"/>
            <a:r>
              <a:rPr lang="de-DE" sz="2400">
                <a:solidFill>
                  <a:schemeClr val="tx1"/>
                </a:solidFill>
              </a:rPr>
              <a:t>Schutz</a:t>
            </a:r>
          </a:p>
        </p:txBody>
      </p:sp>
    </p:spTree>
    <p:extLst>
      <p:ext uri="{BB962C8B-B14F-4D97-AF65-F5344CB8AC3E}">
        <p14:creationId xmlns:p14="http://schemas.microsoft.com/office/powerpoint/2010/main" val="817507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2 (3)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black">
          <a:xfrm>
            <a:off x="709366" y="1732422"/>
            <a:ext cx="3620553" cy="592952"/>
          </a:xfrm>
        </p:spPr>
        <p:txBody>
          <a:bodyPr anchor="b"/>
          <a:lstStyle>
            <a:lvl1pPr marL="0" indent="0" algn="l">
              <a:buNone/>
              <a:defRPr sz="2000" b="0" i="0">
                <a:solidFill>
                  <a:schemeClr val="bg1"/>
                </a:solidFill>
              </a:defRPr>
            </a:lvl1pPr>
            <a:lvl2pPr marL="0" indent="0" algn="l">
              <a:buNone/>
              <a:defRPr sz="2000">
                <a:solidFill>
                  <a:schemeClr val="bg1"/>
                </a:solidFill>
              </a:defRPr>
            </a:lvl2pPr>
            <a:lvl3pPr marL="0" indent="0" algn="l">
              <a:buNone/>
              <a:defRPr sz="2000">
                <a:solidFill>
                  <a:schemeClr val="bg1"/>
                </a:solidFill>
              </a:defRPr>
            </a:lvl3pPr>
            <a:lvl4pPr marL="0" indent="0" algn="l">
              <a:buNone/>
              <a:defRPr sz="2000">
                <a:solidFill>
                  <a:schemeClr val="bg1"/>
                </a:solidFill>
              </a:defRPr>
            </a:lvl4pPr>
            <a:lvl5pPr marL="0" indent="0" algn="l">
              <a:buNone/>
              <a:defRPr sz="2000">
                <a:solidFill>
                  <a:schemeClr val="bg1"/>
                </a:solidFill>
              </a:defRPr>
            </a:lvl5pPr>
            <a:lvl6pPr marL="0" indent="0" algn="l">
              <a:buNone/>
              <a:defRPr sz="2000">
                <a:solidFill>
                  <a:schemeClr val="bg1"/>
                </a:solidFill>
              </a:defRPr>
            </a:lvl6pPr>
            <a:lvl7pPr marL="0" indent="0" algn="l">
              <a:buNone/>
              <a:defRPr sz="2000">
                <a:solidFill>
                  <a:schemeClr val="bg1"/>
                </a:solidFill>
              </a:defRPr>
            </a:lvl7pPr>
            <a:lvl8pPr marL="0" indent="0" algn="l">
              <a:buNone/>
              <a:defRPr sz="2000">
                <a:solidFill>
                  <a:schemeClr val="bg1"/>
                </a:solidFill>
              </a:defRPr>
            </a:lvl8pPr>
            <a:lvl9pPr marL="0" indent="0" algn="l">
              <a:buNone/>
              <a:defRPr sz="2000">
                <a:solidFill>
                  <a:schemeClr val="bg1"/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>
            <a:lvl1pPr>
              <a:defRPr b="0" i="0"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 b="0" i="0">
                <a:noFill/>
              </a:defRPr>
            </a:lvl1pPr>
            <a:lvl2pPr>
              <a:defRPr>
                <a:noFill/>
              </a:defRPr>
            </a:lvl2pPr>
            <a:lvl3pPr>
              <a:defRPr>
                <a:noFill/>
              </a:defRPr>
            </a:lvl3pPr>
            <a:lvl4pPr>
              <a:defRPr>
                <a:noFill/>
              </a:defRPr>
            </a:lvl4pPr>
            <a:lvl5pPr>
              <a:defRPr>
                <a:noFill/>
              </a:defRPr>
            </a:lvl5pPr>
            <a:lvl6pPr>
              <a:defRPr>
                <a:noFill/>
              </a:defRPr>
            </a:lvl6pPr>
            <a:lvl7pPr>
              <a:defRPr>
                <a:noFill/>
              </a:defRPr>
            </a:lvl7pPr>
            <a:lvl8pPr>
              <a:defRPr>
                <a:noFill/>
              </a:defRPr>
            </a:lvl8pPr>
            <a:lvl9pPr>
              <a:defRPr>
                <a:noFill/>
              </a:defRPr>
            </a:lvl9pPr>
          </a:lstStyle>
          <a:p>
            <a:r>
              <a:rPr lang="en-US"/>
              <a:t>Future ONE Bayer Brand Communication / Communications / August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>
            <a:lvl1pPr>
              <a:defRPr b="0" i="0">
                <a:noFill/>
              </a:defRPr>
            </a:lvl1pPr>
            <a:lvl2pPr>
              <a:defRPr>
                <a:noFill/>
              </a:defRPr>
            </a:lvl2pPr>
            <a:lvl3pPr>
              <a:defRPr>
                <a:noFill/>
              </a:defRPr>
            </a:lvl3pPr>
            <a:lvl4pPr>
              <a:defRPr>
                <a:noFill/>
              </a:defRPr>
            </a:lvl4pPr>
            <a:lvl5pPr>
              <a:defRPr>
                <a:noFill/>
              </a:defRPr>
            </a:lvl5pPr>
            <a:lvl6pPr>
              <a:defRPr>
                <a:noFill/>
              </a:defRPr>
            </a:lvl6pPr>
            <a:lvl7pPr>
              <a:defRPr>
                <a:noFill/>
              </a:defRPr>
            </a:lvl7pPr>
            <a:lvl8pPr>
              <a:defRPr>
                <a:noFill/>
              </a:defRPr>
            </a:lvl8pPr>
            <a:lvl9pPr>
              <a:defRPr>
                <a:noFill/>
              </a:defRPr>
            </a:lvl9pPr>
          </a:lstStyle>
          <a:p>
            <a:fld id="{EEAD9179-7A6B-4268-BEB2-F3B8EB06115B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">
          <a:xfrm>
            <a:off x="709563" y="2424948"/>
            <a:ext cx="3620357" cy="1440000"/>
          </a:xfrm>
        </p:spPr>
        <p:txBody>
          <a:bodyPr anchor="t"/>
          <a:lstStyle>
            <a:lvl1pPr>
              <a:defRPr sz="3199" b="0" i="0"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EE7DB5C-15A7-4763-A498-7608598D843B}"/>
              </a:ext>
            </a:extLst>
          </p:cNvPr>
          <p:cNvSpPr txBox="1"/>
          <p:nvPr/>
        </p:nvSpPr>
        <p:spPr bwMode="black">
          <a:xfrm>
            <a:off x="1378684" y="4041068"/>
            <a:ext cx="480832" cy="179724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marL="0" marR="0" lvl="0" indent="0" algn="ctr" defTabSz="915324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1" b="0" i="0" u="none" strike="noStrike" kern="0" cap="none" spc="0" normalizeH="0" baseline="0" noProof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HelveticaNeueLT W1G 55 Roman" panose="020B0604020202020204" pitchFamily="34" charset="0"/>
              </a:rPr>
              <a:t>///////////</a:t>
            </a: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3"/>
          </p:nvPr>
        </p:nvSpPr>
        <p:spPr bwMode="black">
          <a:xfrm>
            <a:off x="1414401" y="4262151"/>
            <a:ext cx="2915519" cy="1080000"/>
          </a:xfrm>
        </p:spPr>
        <p:txBody>
          <a:bodyPr/>
          <a:lstStyle>
            <a:lvl1pPr>
              <a:spcBef>
                <a:spcPts val="0"/>
              </a:spcBef>
              <a:spcAft>
                <a:spcPts val="0"/>
              </a:spcAft>
              <a:defRPr b="0" i="0">
                <a:solidFill>
                  <a:schemeClr val="bg1"/>
                </a:solidFill>
              </a:defRPr>
            </a:lvl1pPr>
            <a:lvl2pPr marL="0" indent="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None/>
              <a:defRPr sz="1051" b="0" i="0">
                <a:solidFill>
                  <a:schemeClr val="bg1"/>
                </a:solidFill>
              </a:defRPr>
            </a:lvl2pPr>
            <a:lvl3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051" b="0" i="0">
                <a:solidFill>
                  <a:schemeClr val="bg1"/>
                </a:solidFill>
              </a:defRPr>
            </a:lvl3pPr>
            <a:lvl4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051" b="0" i="0">
                <a:solidFill>
                  <a:schemeClr val="bg1"/>
                </a:solidFill>
              </a:defRPr>
            </a:lvl4pPr>
            <a:lvl5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051" b="0" i="0">
                <a:solidFill>
                  <a:schemeClr val="bg1"/>
                </a:solidFill>
              </a:defRPr>
            </a:lvl5pPr>
            <a:lvl6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051">
                <a:solidFill>
                  <a:schemeClr val="bg1"/>
                </a:solidFill>
              </a:defRPr>
            </a:lvl6pPr>
            <a:lvl7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051">
                <a:solidFill>
                  <a:schemeClr val="bg1"/>
                </a:solidFill>
              </a:defRPr>
            </a:lvl7pPr>
            <a:lvl8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051">
                <a:solidFill>
                  <a:schemeClr val="bg1"/>
                </a:solidFill>
              </a:defRPr>
            </a:lvl8pPr>
            <a:lvl9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051">
                <a:solidFill>
                  <a:schemeClr val="bg1"/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701677" y="704850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43BEC00A-2D48-4013-B391-8772109AC8D8}"/>
              </a:ext>
            </a:extLst>
          </p:cNvPr>
          <p:cNvSpPr/>
          <p:nvPr userDrawn="1"/>
        </p:nvSpPr>
        <p:spPr bwMode="gray">
          <a:xfrm>
            <a:off x="4075461" y="0"/>
            <a:ext cx="8114954" cy="6858000"/>
          </a:xfrm>
          <a:custGeom>
            <a:avLst/>
            <a:gdLst>
              <a:gd name="connsiteX0" fmla="*/ 1341581 w 8114954"/>
              <a:gd name="connsiteY0" fmla="*/ 0 h 6858000"/>
              <a:gd name="connsiteX1" fmla="*/ 8112574 w 8114954"/>
              <a:gd name="connsiteY1" fmla="*/ 0 h 6858000"/>
              <a:gd name="connsiteX2" fmla="*/ 8114954 w 8114954"/>
              <a:gd name="connsiteY2" fmla="*/ 6003673 h 6858000"/>
              <a:gd name="connsiteX3" fmla="*/ 3275458 w 8114954"/>
              <a:gd name="connsiteY3" fmla="*/ 6858000 h 6858000"/>
              <a:gd name="connsiteX4" fmla="*/ 0 w 8114954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14954" h="6858000">
                <a:moveTo>
                  <a:pt x="1341581" y="0"/>
                </a:moveTo>
                <a:lnTo>
                  <a:pt x="8112574" y="0"/>
                </a:lnTo>
                <a:cubicBezTo>
                  <a:pt x="8112574" y="1913118"/>
                  <a:pt x="8114954" y="4090555"/>
                  <a:pt x="8114954" y="6003673"/>
                </a:cubicBezTo>
                <a:lnTo>
                  <a:pt x="3275458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0" i="0">
              <a:latin typeface="HelveticaNeueLT W1G 55 Roman" panose="020B0604020202020204" pitchFamily="34" charset="0"/>
            </a:endParaRPr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DD2C6F70-E75D-475F-B419-269CCB1A79F6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 bwMode="gray">
          <a:xfrm>
            <a:off x="4112875" y="0"/>
            <a:ext cx="3984707" cy="6858000"/>
          </a:xfrm>
          <a:custGeom>
            <a:avLst/>
            <a:gdLst>
              <a:gd name="connsiteX0" fmla="*/ 2693218 w 3984707"/>
              <a:gd name="connsiteY0" fmla="*/ 6856945 h 6858000"/>
              <a:gd name="connsiteX1" fmla="*/ 2698647 w 3984707"/>
              <a:gd name="connsiteY1" fmla="*/ 6858000 h 6858000"/>
              <a:gd name="connsiteX2" fmla="*/ 2693014 w 3984707"/>
              <a:gd name="connsiteY2" fmla="*/ 6858000 h 6858000"/>
              <a:gd name="connsiteX3" fmla="*/ 1331361 w 3984707"/>
              <a:gd name="connsiteY3" fmla="*/ 0 h 6858000"/>
              <a:gd name="connsiteX4" fmla="*/ 3984707 w 3984707"/>
              <a:gd name="connsiteY4" fmla="*/ 0 h 6858000"/>
              <a:gd name="connsiteX5" fmla="*/ 2660015 w 3984707"/>
              <a:gd name="connsiteY5" fmla="*/ 6858000 h 6858000"/>
              <a:gd name="connsiteX6" fmla="*/ 0 w 398470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984707" h="6858000">
                <a:moveTo>
                  <a:pt x="2693218" y="6856945"/>
                </a:moveTo>
                <a:lnTo>
                  <a:pt x="2698647" y="6858000"/>
                </a:lnTo>
                <a:lnTo>
                  <a:pt x="2693014" y="6858000"/>
                </a:lnTo>
                <a:close/>
                <a:moveTo>
                  <a:pt x="1331361" y="0"/>
                </a:moveTo>
                <a:lnTo>
                  <a:pt x="3984707" y="0"/>
                </a:lnTo>
                <a:lnTo>
                  <a:pt x="2660015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 tIns="540000" anchor="ctr">
            <a:noAutofit/>
          </a:bodyPr>
          <a:lstStyle>
            <a:lvl1pPr algn="ctr">
              <a:defRPr b="0" i="0"/>
            </a:lvl1pPr>
          </a:lstStyle>
          <a:p>
            <a:r>
              <a:rPr lang="en-GB"/>
              <a:t>Click icon to add picture</a:t>
            </a:r>
            <a:endParaRPr lang="de-DE"/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39BAE79B-A563-4FC7-B9F7-A23D4B7F095B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 bwMode="gray">
          <a:xfrm>
            <a:off x="6805884" y="0"/>
            <a:ext cx="3995338" cy="6858000"/>
          </a:xfrm>
          <a:custGeom>
            <a:avLst/>
            <a:gdLst>
              <a:gd name="connsiteX0" fmla="*/ 1324692 w 3995338"/>
              <a:gd name="connsiteY0" fmla="*/ 0 h 6858000"/>
              <a:gd name="connsiteX1" fmla="*/ 3995338 w 3995338"/>
              <a:gd name="connsiteY1" fmla="*/ 0 h 6858000"/>
              <a:gd name="connsiteX2" fmla="*/ 2745906 w 3995338"/>
              <a:gd name="connsiteY2" fmla="*/ 6468865 h 6858000"/>
              <a:gd name="connsiteX3" fmla="*/ 2748727 w 3995338"/>
              <a:gd name="connsiteY3" fmla="*/ 6469398 h 6858000"/>
              <a:gd name="connsiteX4" fmla="*/ 547416 w 3995338"/>
              <a:gd name="connsiteY4" fmla="*/ 6858000 h 6858000"/>
              <a:gd name="connsiteX5" fmla="*/ 0 w 3995338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995338" h="6858000">
                <a:moveTo>
                  <a:pt x="1324692" y="0"/>
                </a:moveTo>
                <a:lnTo>
                  <a:pt x="3995338" y="0"/>
                </a:lnTo>
                <a:lnTo>
                  <a:pt x="2745906" y="6468865"/>
                </a:lnTo>
                <a:lnTo>
                  <a:pt x="2748727" y="6469398"/>
                </a:lnTo>
                <a:lnTo>
                  <a:pt x="547416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 tIns="540000" anchor="ctr">
            <a:noAutofit/>
          </a:bodyPr>
          <a:lstStyle>
            <a:lvl1pPr algn="ctr">
              <a:defRPr b="0" i="0"/>
            </a:lvl1pPr>
          </a:lstStyle>
          <a:p>
            <a:r>
              <a:rPr lang="en-GB"/>
              <a:t>Click icon to add picture</a:t>
            </a:r>
            <a:endParaRPr lang="de-DE"/>
          </a:p>
        </p:txBody>
      </p:sp>
      <p:sp>
        <p:nvSpPr>
          <p:cNvPr id="20" name="Picture Placeholder 56">
            <a:extLst>
              <a:ext uri="{FF2B5EF4-FFF2-40B4-BE49-F238E27FC236}">
                <a16:creationId xmlns:a16="http://schemas.microsoft.com/office/drawing/2014/main" id="{F2288D79-07BA-4239-B9FD-72BB7BF32D55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 bwMode="gray">
          <a:xfrm>
            <a:off x="9585642" y="0"/>
            <a:ext cx="2607154" cy="6463920"/>
          </a:xfrm>
          <a:custGeom>
            <a:avLst/>
            <a:gdLst>
              <a:gd name="connsiteX0" fmla="*/ 1248571 w 2607154"/>
              <a:gd name="connsiteY0" fmla="*/ 0 h 6463920"/>
              <a:gd name="connsiteX1" fmla="*/ 2604774 w 2607154"/>
              <a:gd name="connsiteY1" fmla="*/ 0 h 6463920"/>
              <a:gd name="connsiteX2" fmla="*/ 2607154 w 2607154"/>
              <a:gd name="connsiteY2" fmla="*/ 6003673 h 6463920"/>
              <a:gd name="connsiteX3" fmla="*/ 0 w 2607154"/>
              <a:gd name="connsiteY3" fmla="*/ 6463920 h 6463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07154" h="6463920">
                <a:moveTo>
                  <a:pt x="1248571" y="0"/>
                </a:moveTo>
                <a:lnTo>
                  <a:pt x="2604774" y="0"/>
                </a:lnTo>
                <a:cubicBezTo>
                  <a:pt x="2604774" y="1913118"/>
                  <a:pt x="2607154" y="4090555"/>
                  <a:pt x="2607154" y="6003673"/>
                </a:cubicBezTo>
                <a:lnTo>
                  <a:pt x="0" y="6463920"/>
                </a:lnTo>
                <a:close/>
              </a:path>
            </a:pathLst>
          </a:custGeom>
        </p:spPr>
        <p:txBody>
          <a:bodyPr wrap="square" tIns="936000" anchor="ctr">
            <a:noAutofit/>
          </a:bodyPr>
          <a:lstStyle>
            <a:lvl1pPr algn="ctr">
              <a:defRPr b="0" i="0"/>
            </a:lvl1pPr>
          </a:lstStyle>
          <a:p>
            <a:r>
              <a:rPr lang="en-US"/>
              <a:t>Click icon to</a:t>
            </a:r>
            <a:br>
              <a:rPr lang="en-US"/>
            </a:br>
            <a:r>
              <a:rPr lang="en-US"/>
              <a:t>add picture</a:t>
            </a:r>
            <a:endParaRPr lang="de-DE"/>
          </a:p>
        </p:txBody>
      </p:sp>
      <p:sp>
        <p:nvSpPr>
          <p:cNvPr id="14" name="MIO_VALID_LAYOUT" hidden="1">
            <a:extLst>
              <a:ext uri="{FF2B5EF4-FFF2-40B4-BE49-F238E27FC236}">
                <a16:creationId xmlns:a16="http://schemas.microsoft.com/office/drawing/2014/main" id="{A56B1E33-75AC-4D5C-833A-CA5C8008C847}"/>
              </a:ext>
            </a:extLst>
          </p:cNvPr>
          <p:cNvSpPr/>
          <p:nvPr userDrawn="1"/>
        </p:nvSpPr>
        <p:spPr bwMode="gray">
          <a:xfrm>
            <a:off x="69576" y="5"/>
            <a:ext cx="198784" cy="13206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0" i="0">
              <a:latin typeface="HelveticaNeueLT W1G 55 Roman" panose="020B0604020202020204" pitchFamily="34" charset="0"/>
            </a:endParaRPr>
          </a:p>
        </p:txBody>
      </p:sp>
      <p:sp>
        <p:nvSpPr>
          <p:cNvPr id="17" name="Logoschutz" hidden="1">
            <a:extLst>
              <a:ext uri="{FF2B5EF4-FFF2-40B4-BE49-F238E27FC236}">
                <a16:creationId xmlns:a16="http://schemas.microsoft.com/office/drawing/2014/main" id="{AFC5990D-0BBE-4F16-8156-3BC1019B8FD3}"/>
              </a:ext>
            </a:extLst>
          </p:cNvPr>
          <p:cNvSpPr/>
          <p:nvPr userDrawn="1">
            <p:custDataLst>
              <p:tags r:id="rId1"/>
            </p:custDataLst>
          </p:nvPr>
        </p:nvSpPr>
        <p:spPr bwMode="gray">
          <a:xfrm>
            <a:off x="521834" y="524850"/>
            <a:ext cx="1079999" cy="1080000"/>
          </a:xfrm>
          <a:prstGeom prst="rect">
            <a:avLst/>
          </a:prstGeom>
          <a:solidFill>
            <a:srgbClr val="00BCFF">
              <a:alpha val="3882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0" i="0">
                <a:solidFill>
                  <a:schemeClr val="tx1"/>
                </a:solidFill>
                <a:latin typeface="HelveticaNeueLT W1G 55 Roman" panose="020B0604020202020204" pitchFamily="34" charset="0"/>
              </a:rPr>
              <a:t>Logo</a:t>
            </a:r>
          </a:p>
          <a:p>
            <a:pPr algn="ctr"/>
            <a:r>
              <a:rPr lang="de-DE" sz="2400" b="0" i="0">
                <a:solidFill>
                  <a:schemeClr val="tx1"/>
                </a:solidFill>
                <a:latin typeface="HelveticaNeueLT W1G 55 Roman" panose="020B0604020202020204" pitchFamily="34" charset="0"/>
              </a:rPr>
              <a:t>Schutz</a:t>
            </a:r>
          </a:p>
        </p:txBody>
      </p:sp>
    </p:spTree>
    <p:extLst>
      <p:ext uri="{BB962C8B-B14F-4D97-AF65-F5344CB8AC3E}">
        <p14:creationId xmlns:p14="http://schemas.microsoft.com/office/powerpoint/2010/main" val="1394515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 2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black">
          <a:xfrm>
            <a:off x="709365" y="1732422"/>
            <a:ext cx="3620552" cy="592952"/>
          </a:xfrm>
        </p:spPr>
        <p:txBody>
          <a:bodyPr anchor="b"/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0" indent="0" algn="l">
              <a:buNone/>
              <a:defRPr sz="2000">
                <a:solidFill>
                  <a:schemeClr val="bg1"/>
                </a:solidFill>
              </a:defRPr>
            </a:lvl2pPr>
            <a:lvl3pPr marL="0" indent="0" algn="l">
              <a:buNone/>
              <a:defRPr sz="2000">
                <a:solidFill>
                  <a:schemeClr val="bg1"/>
                </a:solidFill>
              </a:defRPr>
            </a:lvl3pPr>
            <a:lvl4pPr marL="0" indent="0" algn="l">
              <a:buNone/>
              <a:defRPr sz="2000">
                <a:solidFill>
                  <a:schemeClr val="bg1"/>
                </a:solidFill>
              </a:defRPr>
            </a:lvl4pPr>
            <a:lvl5pPr marL="0" indent="0" algn="l">
              <a:buNone/>
              <a:defRPr sz="2000">
                <a:solidFill>
                  <a:schemeClr val="bg1"/>
                </a:solidFill>
              </a:defRPr>
            </a:lvl5pPr>
            <a:lvl6pPr marL="0" indent="0" algn="l">
              <a:buNone/>
              <a:defRPr sz="2000">
                <a:solidFill>
                  <a:schemeClr val="bg1"/>
                </a:solidFill>
              </a:defRPr>
            </a:lvl6pPr>
            <a:lvl7pPr marL="0" indent="0" algn="l">
              <a:buNone/>
              <a:defRPr sz="2000">
                <a:solidFill>
                  <a:schemeClr val="bg1"/>
                </a:solidFill>
              </a:defRPr>
            </a:lvl7pPr>
            <a:lvl8pPr marL="0" indent="0" algn="l">
              <a:buNone/>
              <a:defRPr sz="2000">
                <a:solidFill>
                  <a:schemeClr val="bg1"/>
                </a:solidFill>
              </a:defRPr>
            </a:lvl8pPr>
            <a:lvl9pPr marL="0" indent="0" algn="l">
              <a:buNone/>
              <a:defRPr sz="2000">
                <a:solidFill>
                  <a:schemeClr val="bg1"/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>
                <a:noFill/>
              </a:defRPr>
            </a:lvl1pPr>
            <a:lvl2pPr>
              <a:defRPr>
                <a:noFill/>
              </a:defRPr>
            </a:lvl2pPr>
            <a:lvl3pPr>
              <a:defRPr>
                <a:noFill/>
              </a:defRPr>
            </a:lvl3pPr>
            <a:lvl4pPr>
              <a:defRPr>
                <a:noFill/>
              </a:defRPr>
            </a:lvl4pPr>
            <a:lvl5pPr>
              <a:defRPr>
                <a:noFill/>
              </a:defRPr>
            </a:lvl5pPr>
            <a:lvl6pPr>
              <a:defRPr>
                <a:noFill/>
              </a:defRPr>
            </a:lvl6pPr>
            <a:lvl7pPr>
              <a:defRPr>
                <a:noFill/>
              </a:defRPr>
            </a:lvl7pPr>
            <a:lvl8pPr>
              <a:defRPr>
                <a:noFill/>
              </a:defRPr>
            </a:lvl8pPr>
            <a:lvl9pPr>
              <a:defRPr>
                <a:noFill/>
              </a:defRPr>
            </a:lvl9pPr>
          </a:lstStyle>
          <a:p>
            <a:r>
              <a:rPr lang="en-US"/>
              <a:t>Future ONE Bayer Brand Communication / Communications / August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>
            <a:lvl1pPr>
              <a:defRPr>
                <a:noFill/>
              </a:defRPr>
            </a:lvl1pPr>
            <a:lvl2pPr>
              <a:defRPr>
                <a:noFill/>
              </a:defRPr>
            </a:lvl2pPr>
            <a:lvl3pPr>
              <a:defRPr>
                <a:noFill/>
              </a:defRPr>
            </a:lvl3pPr>
            <a:lvl4pPr>
              <a:defRPr>
                <a:noFill/>
              </a:defRPr>
            </a:lvl4pPr>
            <a:lvl5pPr>
              <a:defRPr>
                <a:noFill/>
              </a:defRPr>
            </a:lvl5pPr>
            <a:lvl6pPr>
              <a:defRPr>
                <a:noFill/>
              </a:defRPr>
            </a:lvl6pPr>
            <a:lvl7pPr>
              <a:defRPr>
                <a:noFill/>
              </a:defRPr>
            </a:lvl7pPr>
            <a:lvl8pPr>
              <a:defRPr>
                <a:noFill/>
              </a:defRPr>
            </a:lvl8pPr>
            <a:lvl9pPr>
              <a:defRPr>
                <a:noFill/>
              </a:defRPr>
            </a:lvl9pPr>
          </a:lstStyle>
          <a:p>
            <a:fld id="{EEAD9179-7A6B-4268-BEB2-F3B8EB06115B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">
          <a:xfrm>
            <a:off x="709561" y="2424948"/>
            <a:ext cx="3620357" cy="1440000"/>
          </a:xfrm>
        </p:spPr>
        <p:txBody>
          <a:bodyPr anchor="t"/>
          <a:lstStyle>
            <a:lvl1pPr>
              <a:defRPr sz="3199" i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EE7DB5C-15A7-4763-A498-7608598D843B}"/>
              </a:ext>
            </a:extLst>
          </p:cNvPr>
          <p:cNvSpPr txBox="1"/>
          <p:nvPr/>
        </p:nvSpPr>
        <p:spPr bwMode="black">
          <a:xfrm>
            <a:off x="1378683" y="4041068"/>
            <a:ext cx="480832" cy="179724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marL="0" marR="0" lvl="0" indent="0" algn="ctr" defTabSz="91549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1" b="0" i="0" u="none" strike="noStrike" kern="0" cap="none" spc="0" normalizeH="0" baseline="0" noProof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</a:rPr>
              <a:t>///////////</a:t>
            </a: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3"/>
          </p:nvPr>
        </p:nvSpPr>
        <p:spPr bwMode="black">
          <a:xfrm>
            <a:off x="1414399" y="4262151"/>
            <a:ext cx="2915519" cy="1080000"/>
          </a:xfrm>
        </p:spPr>
        <p:txBody>
          <a:bodyPr/>
          <a:lstStyle>
            <a:lvl1pPr>
              <a:spcBef>
                <a:spcPts val="0"/>
              </a:spcBef>
              <a:spcAft>
                <a:spcPts val="0"/>
              </a:spcAft>
              <a:defRPr b="1">
                <a:solidFill>
                  <a:schemeClr val="bg1"/>
                </a:solidFill>
              </a:defRPr>
            </a:lvl1pPr>
            <a:lvl2pPr marL="0" indent="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None/>
              <a:defRPr sz="1050">
                <a:solidFill>
                  <a:schemeClr val="bg1"/>
                </a:solidFill>
              </a:defRPr>
            </a:lvl2pPr>
            <a:lvl3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050">
                <a:solidFill>
                  <a:schemeClr val="bg1"/>
                </a:solidFill>
              </a:defRPr>
            </a:lvl3pPr>
            <a:lvl4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050">
                <a:solidFill>
                  <a:schemeClr val="bg1"/>
                </a:solidFill>
              </a:defRPr>
            </a:lvl4pPr>
            <a:lvl5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050">
                <a:solidFill>
                  <a:schemeClr val="bg1"/>
                </a:solidFill>
              </a:defRPr>
            </a:lvl5pPr>
            <a:lvl6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050">
                <a:solidFill>
                  <a:schemeClr val="bg1"/>
                </a:solidFill>
              </a:defRPr>
            </a:lvl6pPr>
            <a:lvl7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050">
                <a:solidFill>
                  <a:schemeClr val="bg1"/>
                </a:solidFill>
              </a:defRPr>
            </a:lvl7pPr>
            <a:lvl8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050">
                <a:solidFill>
                  <a:schemeClr val="bg1"/>
                </a:solidFill>
              </a:defRPr>
            </a:lvl8pPr>
            <a:lvl9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050">
                <a:solidFill>
                  <a:schemeClr val="bg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701676" y="704850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8C0614FA-2289-4D50-861D-D1CE2042502D}"/>
              </a:ext>
            </a:extLst>
          </p:cNvPr>
          <p:cNvSpPr/>
          <p:nvPr/>
        </p:nvSpPr>
        <p:spPr bwMode="gray">
          <a:xfrm>
            <a:off x="4075459" y="0"/>
            <a:ext cx="8114954" cy="6858000"/>
          </a:xfrm>
          <a:custGeom>
            <a:avLst/>
            <a:gdLst>
              <a:gd name="connsiteX0" fmla="*/ 1341581 w 8114954"/>
              <a:gd name="connsiteY0" fmla="*/ 0 h 6858000"/>
              <a:gd name="connsiteX1" fmla="*/ 8112574 w 8114954"/>
              <a:gd name="connsiteY1" fmla="*/ 0 h 6858000"/>
              <a:gd name="connsiteX2" fmla="*/ 8114954 w 8114954"/>
              <a:gd name="connsiteY2" fmla="*/ 6003673 h 6858000"/>
              <a:gd name="connsiteX3" fmla="*/ 3275458 w 8114954"/>
              <a:gd name="connsiteY3" fmla="*/ 6858000 h 6858000"/>
              <a:gd name="connsiteX4" fmla="*/ 0 w 8114954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14954" h="6858000">
                <a:moveTo>
                  <a:pt x="1341581" y="0"/>
                </a:moveTo>
                <a:lnTo>
                  <a:pt x="8112574" y="0"/>
                </a:lnTo>
                <a:cubicBezTo>
                  <a:pt x="8112574" y="1913118"/>
                  <a:pt x="8114954" y="4090555"/>
                  <a:pt x="8114954" y="6003673"/>
                </a:cubicBezTo>
                <a:lnTo>
                  <a:pt x="3275458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2CD53346-3B88-4ECD-BC3C-B158CECCD4F5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 bwMode="gray">
          <a:xfrm>
            <a:off x="4112873" y="0"/>
            <a:ext cx="8079923" cy="6858000"/>
          </a:xfrm>
          <a:custGeom>
            <a:avLst/>
            <a:gdLst>
              <a:gd name="connsiteX0" fmla="*/ 1331361 w 8079923"/>
              <a:gd name="connsiteY0" fmla="*/ 0 h 6858000"/>
              <a:gd name="connsiteX1" fmla="*/ 8077543 w 8079923"/>
              <a:gd name="connsiteY1" fmla="*/ 0 h 6858000"/>
              <a:gd name="connsiteX2" fmla="*/ 8079923 w 8079923"/>
              <a:gd name="connsiteY2" fmla="*/ 6003673 h 6858000"/>
              <a:gd name="connsiteX3" fmla="*/ 3240429 w 8079923"/>
              <a:gd name="connsiteY3" fmla="*/ 6858000 h 6858000"/>
              <a:gd name="connsiteX4" fmla="*/ 0 w 8079923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079923" h="6858000">
                <a:moveTo>
                  <a:pt x="1331361" y="0"/>
                </a:moveTo>
                <a:lnTo>
                  <a:pt x="8077543" y="0"/>
                </a:lnTo>
                <a:cubicBezTo>
                  <a:pt x="8077543" y="1913118"/>
                  <a:pt x="8079923" y="4090555"/>
                  <a:pt x="8079923" y="6003673"/>
                </a:cubicBezTo>
                <a:lnTo>
                  <a:pt x="3240429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 tIns="540000" anchor="ctr">
            <a:noAutofit/>
          </a:bodyPr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DE"/>
          </a:p>
        </p:txBody>
      </p:sp>
      <p:sp>
        <p:nvSpPr>
          <p:cNvPr id="13" name="Logoschutz" hidden="1">
            <a:extLst>
              <a:ext uri="{FF2B5EF4-FFF2-40B4-BE49-F238E27FC236}">
                <a16:creationId xmlns:a16="http://schemas.microsoft.com/office/drawing/2014/main" id="{2FE56050-78D4-446C-87C6-B9C42DDC4070}"/>
              </a:ext>
            </a:extLst>
          </p:cNvPr>
          <p:cNvSpPr/>
          <p:nvPr>
            <p:custDataLst>
              <p:tags r:id="rId1"/>
            </p:custDataLst>
          </p:nvPr>
        </p:nvSpPr>
        <p:spPr bwMode="gray">
          <a:xfrm>
            <a:off x="521832" y="524850"/>
            <a:ext cx="1080000" cy="1080000"/>
          </a:xfrm>
          <a:prstGeom prst="rect">
            <a:avLst/>
          </a:prstGeom>
          <a:solidFill>
            <a:srgbClr val="00BCFF">
              <a:alpha val="3882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>
                <a:solidFill>
                  <a:schemeClr val="tx1"/>
                </a:solidFill>
              </a:rPr>
              <a:t>Logo</a:t>
            </a:r>
          </a:p>
          <a:p>
            <a:pPr algn="ctr"/>
            <a:r>
              <a:rPr lang="de-DE" sz="2400">
                <a:solidFill>
                  <a:schemeClr val="tx1"/>
                </a:solidFill>
              </a:rPr>
              <a:t>Schutz</a:t>
            </a:r>
          </a:p>
        </p:txBody>
      </p:sp>
    </p:spTree>
    <p:extLst>
      <p:ext uri="{BB962C8B-B14F-4D97-AF65-F5344CB8AC3E}">
        <p14:creationId xmlns:p14="http://schemas.microsoft.com/office/powerpoint/2010/main" val="2315693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3 (3)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black">
          <a:xfrm>
            <a:off x="709366" y="1732422"/>
            <a:ext cx="3620553" cy="592952"/>
          </a:xfrm>
        </p:spPr>
        <p:txBody>
          <a:bodyPr anchor="b"/>
          <a:lstStyle>
            <a:lvl1pPr marL="0" indent="0" algn="l">
              <a:buNone/>
              <a:defRPr sz="2000" b="0" i="0">
                <a:solidFill>
                  <a:schemeClr val="bg1"/>
                </a:solidFill>
              </a:defRPr>
            </a:lvl1pPr>
            <a:lvl2pPr marL="0" indent="0" algn="l">
              <a:buNone/>
              <a:defRPr sz="2000">
                <a:solidFill>
                  <a:schemeClr val="bg1"/>
                </a:solidFill>
              </a:defRPr>
            </a:lvl2pPr>
            <a:lvl3pPr marL="0" indent="0" algn="l">
              <a:buNone/>
              <a:defRPr sz="2000">
                <a:solidFill>
                  <a:schemeClr val="bg1"/>
                </a:solidFill>
              </a:defRPr>
            </a:lvl3pPr>
            <a:lvl4pPr marL="0" indent="0" algn="l">
              <a:buNone/>
              <a:defRPr sz="2000">
                <a:solidFill>
                  <a:schemeClr val="bg1"/>
                </a:solidFill>
              </a:defRPr>
            </a:lvl4pPr>
            <a:lvl5pPr marL="0" indent="0" algn="l">
              <a:buNone/>
              <a:defRPr sz="2000">
                <a:solidFill>
                  <a:schemeClr val="bg1"/>
                </a:solidFill>
              </a:defRPr>
            </a:lvl5pPr>
            <a:lvl6pPr marL="0" indent="0" algn="l">
              <a:buNone/>
              <a:defRPr sz="2000">
                <a:solidFill>
                  <a:schemeClr val="bg1"/>
                </a:solidFill>
              </a:defRPr>
            </a:lvl6pPr>
            <a:lvl7pPr marL="0" indent="0" algn="l">
              <a:buNone/>
              <a:defRPr sz="2000">
                <a:solidFill>
                  <a:schemeClr val="bg1"/>
                </a:solidFill>
              </a:defRPr>
            </a:lvl7pPr>
            <a:lvl8pPr marL="0" indent="0" algn="l">
              <a:buNone/>
              <a:defRPr sz="2000">
                <a:solidFill>
                  <a:schemeClr val="bg1"/>
                </a:solidFill>
              </a:defRPr>
            </a:lvl8pPr>
            <a:lvl9pPr marL="0" indent="0" algn="l">
              <a:buNone/>
              <a:defRPr sz="2000">
                <a:solidFill>
                  <a:schemeClr val="bg1"/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>
            <a:lvl1pPr>
              <a:defRPr b="0" i="0"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 b="0" i="0">
                <a:noFill/>
              </a:defRPr>
            </a:lvl1pPr>
            <a:lvl2pPr>
              <a:defRPr>
                <a:noFill/>
              </a:defRPr>
            </a:lvl2pPr>
            <a:lvl3pPr>
              <a:defRPr>
                <a:noFill/>
              </a:defRPr>
            </a:lvl3pPr>
            <a:lvl4pPr>
              <a:defRPr>
                <a:noFill/>
              </a:defRPr>
            </a:lvl4pPr>
            <a:lvl5pPr>
              <a:defRPr>
                <a:noFill/>
              </a:defRPr>
            </a:lvl5pPr>
            <a:lvl6pPr>
              <a:defRPr>
                <a:noFill/>
              </a:defRPr>
            </a:lvl6pPr>
            <a:lvl7pPr>
              <a:defRPr>
                <a:noFill/>
              </a:defRPr>
            </a:lvl7pPr>
            <a:lvl8pPr>
              <a:defRPr>
                <a:noFill/>
              </a:defRPr>
            </a:lvl8pPr>
            <a:lvl9pPr>
              <a:defRPr>
                <a:noFill/>
              </a:defRPr>
            </a:lvl9pPr>
          </a:lstStyle>
          <a:p>
            <a:r>
              <a:rPr lang="en-US"/>
              <a:t>Future ONE Bayer Brand Communication / Communications / August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>
            <a:lvl1pPr>
              <a:defRPr b="0" i="0">
                <a:noFill/>
              </a:defRPr>
            </a:lvl1pPr>
            <a:lvl2pPr>
              <a:defRPr>
                <a:noFill/>
              </a:defRPr>
            </a:lvl2pPr>
            <a:lvl3pPr>
              <a:defRPr>
                <a:noFill/>
              </a:defRPr>
            </a:lvl3pPr>
            <a:lvl4pPr>
              <a:defRPr>
                <a:noFill/>
              </a:defRPr>
            </a:lvl4pPr>
            <a:lvl5pPr>
              <a:defRPr>
                <a:noFill/>
              </a:defRPr>
            </a:lvl5pPr>
            <a:lvl6pPr>
              <a:defRPr>
                <a:noFill/>
              </a:defRPr>
            </a:lvl6pPr>
            <a:lvl7pPr>
              <a:defRPr>
                <a:noFill/>
              </a:defRPr>
            </a:lvl7pPr>
            <a:lvl8pPr>
              <a:defRPr>
                <a:noFill/>
              </a:defRPr>
            </a:lvl8pPr>
            <a:lvl9pPr>
              <a:defRPr>
                <a:noFill/>
              </a:defRPr>
            </a:lvl9pPr>
          </a:lstStyle>
          <a:p>
            <a:fld id="{EEAD9179-7A6B-4268-BEB2-F3B8EB06115B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">
          <a:xfrm>
            <a:off x="709563" y="2424948"/>
            <a:ext cx="3620357" cy="1440000"/>
          </a:xfrm>
        </p:spPr>
        <p:txBody>
          <a:bodyPr anchor="t"/>
          <a:lstStyle>
            <a:lvl1pPr>
              <a:defRPr sz="3199" b="0" i="0">
                <a:solidFill>
                  <a:schemeClr val="accent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EE7DB5C-15A7-4763-A498-7608598D843B}"/>
              </a:ext>
            </a:extLst>
          </p:cNvPr>
          <p:cNvSpPr txBox="1"/>
          <p:nvPr/>
        </p:nvSpPr>
        <p:spPr bwMode="black">
          <a:xfrm>
            <a:off x="1378684" y="4041068"/>
            <a:ext cx="480832" cy="179724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marL="0" marR="0" lvl="0" indent="0" algn="ctr" defTabSz="915324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1" b="0" i="0" u="none" strike="noStrike" kern="0" cap="none" spc="0" normalizeH="0" baseline="0" noProof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HelveticaNeueLT W1G 55 Roman" panose="020B0604020202020204" pitchFamily="34" charset="0"/>
              </a:rPr>
              <a:t>///////////</a:t>
            </a: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3"/>
          </p:nvPr>
        </p:nvSpPr>
        <p:spPr bwMode="black">
          <a:xfrm>
            <a:off x="1414401" y="4262151"/>
            <a:ext cx="2915519" cy="1080000"/>
          </a:xfrm>
        </p:spPr>
        <p:txBody>
          <a:bodyPr/>
          <a:lstStyle>
            <a:lvl1pPr>
              <a:spcBef>
                <a:spcPts val="0"/>
              </a:spcBef>
              <a:spcAft>
                <a:spcPts val="0"/>
              </a:spcAft>
              <a:defRPr b="0" i="0">
                <a:solidFill>
                  <a:schemeClr val="bg1"/>
                </a:solidFill>
              </a:defRPr>
            </a:lvl1pPr>
            <a:lvl2pPr marL="0" indent="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None/>
              <a:defRPr sz="1051" b="0" i="0">
                <a:solidFill>
                  <a:schemeClr val="bg1"/>
                </a:solidFill>
              </a:defRPr>
            </a:lvl2pPr>
            <a:lvl3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051" b="0" i="0">
                <a:solidFill>
                  <a:schemeClr val="bg1"/>
                </a:solidFill>
              </a:defRPr>
            </a:lvl3pPr>
            <a:lvl4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051" b="0" i="0">
                <a:solidFill>
                  <a:schemeClr val="bg1"/>
                </a:solidFill>
              </a:defRPr>
            </a:lvl4pPr>
            <a:lvl5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051" b="0" i="0">
                <a:solidFill>
                  <a:schemeClr val="bg1"/>
                </a:solidFill>
              </a:defRPr>
            </a:lvl5pPr>
            <a:lvl6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051">
                <a:solidFill>
                  <a:schemeClr val="bg1"/>
                </a:solidFill>
              </a:defRPr>
            </a:lvl6pPr>
            <a:lvl7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051">
                <a:solidFill>
                  <a:schemeClr val="bg1"/>
                </a:solidFill>
              </a:defRPr>
            </a:lvl7pPr>
            <a:lvl8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051">
                <a:solidFill>
                  <a:schemeClr val="bg1"/>
                </a:solidFill>
              </a:defRPr>
            </a:lvl8pPr>
            <a:lvl9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051">
                <a:solidFill>
                  <a:schemeClr val="bg1"/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701677" y="704850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10F45FFE-96B1-40C5-A292-0CA94D34D065}"/>
              </a:ext>
            </a:extLst>
          </p:cNvPr>
          <p:cNvSpPr/>
          <p:nvPr userDrawn="1"/>
        </p:nvSpPr>
        <p:spPr bwMode="gray">
          <a:xfrm>
            <a:off x="4075461" y="0"/>
            <a:ext cx="8114954" cy="6858000"/>
          </a:xfrm>
          <a:custGeom>
            <a:avLst/>
            <a:gdLst>
              <a:gd name="connsiteX0" fmla="*/ 1341581 w 8114954"/>
              <a:gd name="connsiteY0" fmla="*/ 0 h 6858000"/>
              <a:gd name="connsiteX1" fmla="*/ 8112574 w 8114954"/>
              <a:gd name="connsiteY1" fmla="*/ 0 h 6858000"/>
              <a:gd name="connsiteX2" fmla="*/ 8114954 w 8114954"/>
              <a:gd name="connsiteY2" fmla="*/ 6003673 h 6858000"/>
              <a:gd name="connsiteX3" fmla="*/ 3275458 w 8114954"/>
              <a:gd name="connsiteY3" fmla="*/ 6858000 h 6858000"/>
              <a:gd name="connsiteX4" fmla="*/ 0 w 8114954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14954" h="6858000">
                <a:moveTo>
                  <a:pt x="1341581" y="0"/>
                </a:moveTo>
                <a:lnTo>
                  <a:pt x="8112574" y="0"/>
                </a:lnTo>
                <a:cubicBezTo>
                  <a:pt x="8112574" y="1913118"/>
                  <a:pt x="8114954" y="4090555"/>
                  <a:pt x="8114954" y="6003673"/>
                </a:cubicBezTo>
                <a:lnTo>
                  <a:pt x="3275458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0" i="0">
              <a:latin typeface="HelveticaNeueLT W1G 55 Roman" panose="020B0604020202020204" pitchFamily="34" charset="0"/>
            </a:endParaRPr>
          </a:p>
        </p:txBody>
      </p:sp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81B2855E-6374-4E16-B969-06FB4FD6A61A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 bwMode="gray">
          <a:xfrm>
            <a:off x="4112875" y="0"/>
            <a:ext cx="3984707" cy="6858000"/>
          </a:xfrm>
          <a:custGeom>
            <a:avLst/>
            <a:gdLst>
              <a:gd name="connsiteX0" fmla="*/ 2693218 w 3984707"/>
              <a:gd name="connsiteY0" fmla="*/ 6856945 h 6858000"/>
              <a:gd name="connsiteX1" fmla="*/ 2698647 w 3984707"/>
              <a:gd name="connsiteY1" fmla="*/ 6858000 h 6858000"/>
              <a:gd name="connsiteX2" fmla="*/ 2693014 w 3984707"/>
              <a:gd name="connsiteY2" fmla="*/ 6858000 h 6858000"/>
              <a:gd name="connsiteX3" fmla="*/ 1331361 w 3984707"/>
              <a:gd name="connsiteY3" fmla="*/ 0 h 6858000"/>
              <a:gd name="connsiteX4" fmla="*/ 3984707 w 3984707"/>
              <a:gd name="connsiteY4" fmla="*/ 0 h 6858000"/>
              <a:gd name="connsiteX5" fmla="*/ 2660015 w 3984707"/>
              <a:gd name="connsiteY5" fmla="*/ 6858000 h 6858000"/>
              <a:gd name="connsiteX6" fmla="*/ 0 w 398470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984707" h="6858000">
                <a:moveTo>
                  <a:pt x="2693218" y="6856945"/>
                </a:moveTo>
                <a:lnTo>
                  <a:pt x="2698647" y="6858000"/>
                </a:lnTo>
                <a:lnTo>
                  <a:pt x="2693014" y="6858000"/>
                </a:lnTo>
                <a:close/>
                <a:moveTo>
                  <a:pt x="1331361" y="0"/>
                </a:moveTo>
                <a:lnTo>
                  <a:pt x="3984707" y="0"/>
                </a:lnTo>
                <a:lnTo>
                  <a:pt x="2660015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 tIns="540000" anchor="ctr">
            <a:noAutofit/>
          </a:bodyPr>
          <a:lstStyle>
            <a:lvl1pPr algn="ctr">
              <a:defRPr b="0" i="0"/>
            </a:lvl1pPr>
          </a:lstStyle>
          <a:p>
            <a:r>
              <a:rPr lang="en-GB"/>
              <a:t>Click icon to add picture</a:t>
            </a:r>
            <a:endParaRPr lang="de-DE"/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95279B28-8E9A-48EF-BBFA-EB5F09F244EE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 bwMode="gray">
          <a:xfrm>
            <a:off x="6805884" y="0"/>
            <a:ext cx="3995338" cy="6858000"/>
          </a:xfrm>
          <a:custGeom>
            <a:avLst/>
            <a:gdLst>
              <a:gd name="connsiteX0" fmla="*/ 1324692 w 3995338"/>
              <a:gd name="connsiteY0" fmla="*/ 0 h 6858000"/>
              <a:gd name="connsiteX1" fmla="*/ 3995338 w 3995338"/>
              <a:gd name="connsiteY1" fmla="*/ 0 h 6858000"/>
              <a:gd name="connsiteX2" fmla="*/ 2745906 w 3995338"/>
              <a:gd name="connsiteY2" fmla="*/ 6468865 h 6858000"/>
              <a:gd name="connsiteX3" fmla="*/ 2748727 w 3995338"/>
              <a:gd name="connsiteY3" fmla="*/ 6469398 h 6858000"/>
              <a:gd name="connsiteX4" fmla="*/ 547416 w 3995338"/>
              <a:gd name="connsiteY4" fmla="*/ 6858000 h 6858000"/>
              <a:gd name="connsiteX5" fmla="*/ 0 w 3995338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995338" h="6858000">
                <a:moveTo>
                  <a:pt x="1324692" y="0"/>
                </a:moveTo>
                <a:lnTo>
                  <a:pt x="3995338" y="0"/>
                </a:lnTo>
                <a:lnTo>
                  <a:pt x="2745906" y="6468865"/>
                </a:lnTo>
                <a:lnTo>
                  <a:pt x="2748727" y="6469398"/>
                </a:lnTo>
                <a:lnTo>
                  <a:pt x="547416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 tIns="540000" anchor="ctr">
            <a:noAutofit/>
          </a:bodyPr>
          <a:lstStyle>
            <a:lvl1pPr algn="ctr">
              <a:defRPr b="0" i="0"/>
            </a:lvl1pPr>
          </a:lstStyle>
          <a:p>
            <a:r>
              <a:rPr lang="en-GB"/>
              <a:t>Click icon to add picture</a:t>
            </a:r>
            <a:endParaRPr lang="de-DE"/>
          </a:p>
        </p:txBody>
      </p:sp>
      <p:sp>
        <p:nvSpPr>
          <p:cNvPr id="20" name="Picture Placeholder 56">
            <a:extLst>
              <a:ext uri="{FF2B5EF4-FFF2-40B4-BE49-F238E27FC236}">
                <a16:creationId xmlns:a16="http://schemas.microsoft.com/office/drawing/2014/main" id="{3DF0ABB8-43C5-486B-97C5-606C58821303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 bwMode="gray">
          <a:xfrm>
            <a:off x="9585642" y="0"/>
            <a:ext cx="2607154" cy="6463920"/>
          </a:xfrm>
          <a:custGeom>
            <a:avLst/>
            <a:gdLst>
              <a:gd name="connsiteX0" fmla="*/ 1248571 w 2607154"/>
              <a:gd name="connsiteY0" fmla="*/ 0 h 6463920"/>
              <a:gd name="connsiteX1" fmla="*/ 2604774 w 2607154"/>
              <a:gd name="connsiteY1" fmla="*/ 0 h 6463920"/>
              <a:gd name="connsiteX2" fmla="*/ 2607154 w 2607154"/>
              <a:gd name="connsiteY2" fmla="*/ 6003673 h 6463920"/>
              <a:gd name="connsiteX3" fmla="*/ 0 w 2607154"/>
              <a:gd name="connsiteY3" fmla="*/ 6463920 h 6463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07154" h="6463920">
                <a:moveTo>
                  <a:pt x="1248571" y="0"/>
                </a:moveTo>
                <a:lnTo>
                  <a:pt x="2604774" y="0"/>
                </a:lnTo>
                <a:cubicBezTo>
                  <a:pt x="2604774" y="1913118"/>
                  <a:pt x="2607154" y="4090555"/>
                  <a:pt x="2607154" y="6003673"/>
                </a:cubicBezTo>
                <a:lnTo>
                  <a:pt x="0" y="6463920"/>
                </a:lnTo>
                <a:close/>
              </a:path>
            </a:pathLst>
          </a:custGeom>
        </p:spPr>
        <p:txBody>
          <a:bodyPr wrap="square" tIns="936000" anchor="ctr">
            <a:noAutofit/>
          </a:bodyPr>
          <a:lstStyle>
            <a:lvl1pPr algn="ctr">
              <a:defRPr b="0" i="0"/>
            </a:lvl1pPr>
          </a:lstStyle>
          <a:p>
            <a:r>
              <a:rPr lang="en-US"/>
              <a:t>Click icon to</a:t>
            </a:r>
            <a:br>
              <a:rPr lang="en-US"/>
            </a:br>
            <a:r>
              <a:rPr lang="en-US"/>
              <a:t>add picture</a:t>
            </a:r>
            <a:endParaRPr lang="de-DE"/>
          </a:p>
        </p:txBody>
      </p:sp>
      <p:sp>
        <p:nvSpPr>
          <p:cNvPr id="14" name="MIO_VALID_LAYOUT" hidden="1">
            <a:extLst>
              <a:ext uri="{FF2B5EF4-FFF2-40B4-BE49-F238E27FC236}">
                <a16:creationId xmlns:a16="http://schemas.microsoft.com/office/drawing/2014/main" id="{0465EA00-3EFA-4E02-9E94-4A0C46405631}"/>
              </a:ext>
            </a:extLst>
          </p:cNvPr>
          <p:cNvSpPr/>
          <p:nvPr userDrawn="1"/>
        </p:nvSpPr>
        <p:spPr bwMode="gray">
          <a:xfrm>
            <a:off x="69576" y="5"/>
            <a:ext cx="198784" cy="13206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0" i="0">
              <a:latin typeface="HelveticaNeueLT W1G 55 Roman" panose="020B0604020202020204" pitchFamily="34" charset="0"/>
            </a:endParaRPr>
          </a:p>
        </p:txBody>
      </p:sp>
      <p:sp>
        <p:nvSpPr>
          <p:cNvPr id="15" name="Logoschutz" hidden="1">
            <a:extLst>
              <a:ext uri="{FF2B5EF4-FFF2-40B4-BE49-F238E27FC236}">
                <a16:creationId xmlns:a16="http://schemas.microsoft.com/office/drawing/2014/main" id="{0E4D9B70-294B-4EEF-9E60-A1B22BE16F42}"/>
              </a:ext>
            </a:extLst>
          </p:cNvPr>
          <p:cNvSpPr/>
          <p:nvPr userDrawn="1">
            <p:custDataLst>
              <p:tags r:id="rId1"/>
            </p:custDataLst>
          </p:nvPr>
        </p:nvSpPr>
        <p:spPr bwMode="gray">
          <a:xfrm>
            <a:off x="521834" y="524850"/>
            <a:ext cx="1079999" cy="1080000"/>
          </a:xfrm>
          <a:prstGeom prst="rect">
            <a:avLst/>
          </a:prstGeom>
          <a:solidFill>
            <a:srgbClr val="00BCFF">
              <a:alpha val="3882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0" i="0">
                <a:solidFill>
                  <a:schemeClr val="tx1"/>
                </a:solidFill>
                <a:latin typeface="HelveticaNeueLT W1G 55 Roman" panose="020B0604020202020204" pitchFamily="34" charset="0"/>
              </a:rPr>
              <a:t>Logo</a:t>
            </a:r>
          </a:p>
          <a:p>
            <a:pPr algn="ctr"/>
            <a:r>
              <a:rPr lang="de-DE" sz="2400" b="0" i="0">
                <a:solidFill>
                  <a:schemeClr val="tx1"/>
                </a:solidFill>
                <a:latin typeface="HelveticaNeueLT W1G 55 Roman" panose="020B0604020202020204" pitchFamily="34" charset="0"/>
              </a:rPr>
              <a:t>Schutz</a:t>
            </a:r>
          </a:p>
        </p:txBody>
      </p:sp>
    </p:spTree>
    <p:extLst>
      <p:ext uri="{BB962C8B-B14F-4D97-AF65-F5344CB8AC3E}">
        <p14:creationId xmlns:p14="http://schemas.microsoft.com/office/powerpoint/2010/main" val="1527486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 3 (3)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black">
          <a:xfrm>
            <a:off x="709366" y="1732422"/>
            <a:ext cx="3620553" cy="592952"/>
          </a:xfrm>
        </p:spPr>
        <p:txBody>
          <a:bodyPr anchor="b"/>
          <a:lstStyle>
            <a:lvl1pPr marL="0" indent="0" algn="l">
              <a:buNone/>
              <a:defRPr sz="2000" b="0" i="0">
                <a:solidFill>
                  <a:schemeClr val="bg1"/>
                </a:solidFill>
              </a:defRPr>
            </a:lvl1pPr>
            <a:lvl2pPr marL="0" indent="0" algn="l">
              <a:buNone/>
              <a:defRPr sz="2000">
                <a:solidFill>
                  <a:schemeClr val="bg1"/>
                </a:solidFill>
              </a:defRPr>
            </a:lvl2pPr>
            <a:lvl3pPr marL="0" indent="0" algn="l">
              <a:buNone/>
              <a:defRPr sz="2000">
                <a:solidFill>
                  <a:schemeClr val="bg1"/>
                </a:solidFill>
              </a:defRPr>
            </a:lvl3pPr>
            <a:lvl4pPr marL="0" indent="0" algn="l">
              <a:buNone/>
              <a:defRPr sz="2000">
                <a:solidFill>
                  <a:schemeClr val="bg1"/>
                </a:solidFill>
              </a:defRPr>
            </a:lvl4pPr>
            <a:lvl5pPr marL="0" indent="0" algn="l">
              <a:buNone/>
              <a:defRPr sz="2000">
                <a:solidFill>
                  <a:schemeClr val="bg1"/>
                </a:solidFill>
              </a:defRPr>
            </a:lvl5pPr>
            <a:lvl6pPr marL="0" indent="0" algn="l">
              <a:buNone/>
              <a:defRPr sz="2000">
                <a:solidFill>
                  <a:schemeClr val="bg1"/>
                </a:solidFill>
              </a:defRPr>
            </a:lvl6pPr>
            <a:lvl7pPr marL="0" indent="0" algn="l">
              <a:buNone/>
              <a:defRPr sz="2000">
                <a:solidFill>
                  <a:schemeClr val="bg1"/>
                </a:solidFill>
              </a:defRPr>
            </a:lvl7pPr>
            <a:lvl8pPr marL="0" indent="0" algn="l">
              <a:buNone/>
              <a:defRPr sz="2000">
                <a:solidFill>
                  <a:schemeClr val="bg1"/>
                </a:solidFill>
              </a:defRPr>
            </a:lvl8pPr>
            <a:lvl9pPr marL="0" indent="0" algn="l">
              <a:buNone/>
              <a:defRPr sz="2000">
                <a:solidFill>
                  <a:schemeClr val="bg1"/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>
            <a:lvl1pPr>
              <a:defRPr b="0" i="0"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 b="0" i="0">
                <a:noFill/>
              </a:defRPr>
            </a:lvl1pPr>
            <a:lvl2pPr>
              <a:defRPr>
                <a:noFill/>
              </a:defRPr>
            </a:lvl2pPr>
            <a:lvl3pPr>
              <a:defRPr>
                <a:noFill/>
              </a:defRPr>
            </a:lvl3pPr>
            <a:lvl4pPr>
              <a:defRPr>
                <a:noFill/>
              </a:defRPr>
            </a:lvl4pPr>
            <a:lvl5pPr>
              <a:defRPr>
                <a:noFill/>
              </a:defRPr>
            </a:lvl5pPr>
            <a:lvl6pPr>
              <a:defRPr>
                <a:noFill/>
              </a:defRPr>
            </a:lvl6pPr>
            <a:lvl7pPr>
              <a:defRPr>
                <a:noFill/>
              </a:defRPr>
            </a:lvl7pPr>
            <a:lvl8pPr>
              <a:defRPr>
                <a:noFill/>
              </a:defRPr>
            </a:lvl8pPr>
            <a:lvl9pPr>
              <a:defRPr>
                <a:noFill/>
              </a:defRPr>
            </a:lvl9pPr>
          </a:lstStyle>
          <a:p>
            <a:r>
              <a:rPr lang="en-US"/>
              <a:t>Future ONE Bayer Brand Communication / Communications / August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>
            <a:lvl1pPr>
              <a:defRPr b="0" i="0">
                <a:noFill/>
              </a:defRPr>
            </a:lvl1pPr>
            <a:lvl2pPr>
              <a:defRPr>
                <a:noFill/>
              </a:defRPr>
            </a:lvl2pPr>
            <a:lvl3pPr>
              <a:defRPr>
                <a:noFill/>
              </a:defRPr>
            </a:lvl3pPr>
            <a:lvl4pPr>
              <a:defRPr>
                <a:noFill/>
              </a:defRPr>
            </a:lvl4pPr>
            <a:lvl5pPr>
              <a:defRPr>
                <a:noFill/>
              </a:defRPr>
            </a:lvl5pPr>
            <a:lvl6pPr>
              <a:defRPr>
                <a:noFill/>
              </a:defRPr>
            </a:lvl6pPr>
            <a:lvl7pPr>
              <a:defRPr>
                <a:noFill/>
              </a:defRPr>
            </a:lvl7pPr>
            <a:lvl8pPr>
              <a:defRPr>
                <a:noFill/>
              </a:defRPr>
            </a:lvl8pPr>
            <a:lvl9pPr>
              <a:defRPr>
                <a:noFill/>
              </a:defRPr>
            </a:lvl9pPr>
          </a:lstStyle>
          <a:p>
            <a:fld id="{EEAD9179-7A6B-4268-BEB2-F3B8EB06115B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">
          <a:xfrm>
            <a:off x="709563" y="2424948"/>
            <a:ext cx="3620357" cy="1440000"/>
          </a:xfrm>
        </p:spPr>
        <p:txBody>
          <a:bodyPr anchor="t"/>
          <a:lstStyle>
            <a:lvl1pPr>
              <a:defRPr sz="3199" b="0" i="0">
                <a:solidFill>
                  <a:schemeClr val="accent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EE7DB5C-15A7-4763-A498-7608598D843B}"/>
              </a:ext>
            </a:extLst>
          </p:cNvPr>
          <p:cNvSpPr txBox="1"/>
          <p:nvPr/>
        </p:nvSpPr>
        <p:spPr bwMode="black">
          <a:xfrm>
            <a:off x="1378684" y="4041068"/>
            <a:ext cx="480832" cy="179724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marL="0" marR="0" lvl="0" indent="0" algn="ctr" defTabSz="915324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1" b="0" i="0" u="none" strike="noStrike" kern="0" cap="none" spc="0" normalizeH="0" baseline="0" noProof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HelveticaNeueLT W1G 65 Md" panose="020B0604020202020204" pitchFamily="34" charset="0"/>
              </a:rPr>
              <a:t>///////////</a:t>
            </a: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3"/>
          </p:nvPr>
        </p:nvSpPr>
        <p:spPr bwMode="black">
          <a:xfrm>
            <a:off x="1414401" y="4262151"/>
            <a:ext cx="2915519" cy="1080000"/>
          </a:xfrm>
        </p:spPr>
        <p:txBody>
          <a:bodyPr/>
          <a:lstStyle>
            <a:lvl1pPr>
              <a:spcBef>
                <a:spcPts val="0"/>
              </a:spcBef>
              <a:spcAft>
                <a:spcPts val="0"/>
              </a:spcAft>
              <a:defRPr b="0" i="0">
                <a:solidFill>
                  <a:schemeClr val="bg1"/>
                </a:solidFill>
              </a:defRPr>
            </a:lvl1pPr>
            <a:lvl2pPr marL="0" indent="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None/>
              <a:defRPr sz="1051" b="0" i="0">
                <a:solidFill>
                  <a:schemeClr val="bg1"/>
                </a:solidFill>
              </a:defRPr>
            </a:lvl2pPr>
            <a:lvl3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051" b="0" i="0">
                <a:solidFill>
                  <a:schemeClr val="bg1"/>
                </a:solidFill>
              </a:defRPr>
            </a:lvl3pPr>
            <a:lvl4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051" b="0" i="0">
                <a:solidFill>
                  <a:schemeClr val="bg1"/>
                </a:solidFill>
              </a:defRPr>
            </a:lvl4pPr>
            <a:lvl5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051" b="0" i="0">
                <a:solidFill>
                  <a:schemeClr val="bg1"/>
                </a:solidFill>
              </a:defRPr>
            </a:lvl5pPr>
            <a:lvl6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051">
                <a:solidFill>
                  <a:schemeClr val="bg1"/>
                </a:solidFill>
              </a:defRPr>
            </a:lvl6pPr>
            <a:lvl7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051">
                <a:solidFill>
                  <a:schemeClr val="bg1"/>
                </a:solidFill>
              </a:defRPr>
            </a:lvl7pPr>
            <a:lvl8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051">
                <a:solidFill>
                  <a:schemeClr val="bg1"/>
                </a:solidFill>
              </a:defRPr>
            </a:lvl8pPr>
            <a:lvl9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051">
                <a:solidFill>
                  <a:schemeClr val="bg1"/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701677" y="704850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10F45FFE-96B1-40C5-A292-0CA94D34D065}"/>
              </a:ext>
            </a:extLst>
          </p:cNvPr>
          <p:cNvSpPr/>
          <p:nvPr userDrawn="1"/>
        </p:nvSpPr>
        <p:spPr bwMode="gray">
          <a:xfrm>
            <a:off x="4075461" y="0"/>
            <a:ext cx="8114954" cy="6858000"/>
          </a:xfrm>
          <a:custGeom>
            <a:avLst/>
            <a:gdLst>
              <a:gd name="connsiteX0" fmla="*/ 1341581 w 8114954"/>
              <a:gd name="connsiteY0" fmla="*/ 0 h 6858000"/>
              <a:gd name="connsiteX1" fmla="*/ 8112574 w 8114954"/>
              <a:gd name="connsiteY1" fmla="*/ 0 h 6858000"/>
              <a:gd name="connsiteX2" fmla="*/ 8114954 w 8114954"/>
              <a:gd name="connsiteY2" fmla="*/ 6003673 h 6858000"/>
              <a:gd name="connsiteX3" fmla="*/ 3275458 w 8114954"/>
              <a:gd name="connsiteY3" fmla="*/ 6858000 h 6858000"/>
              <a:gd name="connsiteX4" fmla="*/ 0 w 8114954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14954" h="6858000">
                <a:moveTo>
                  <a:pt x="1341581" y="0"/>
                </a:moveTo>
                <a:lnTo>
                  <a:pt x="8112574" y="0"/>
                </a:lnTo>
                <a:cubicBezTo>
                  <a:pt x="8112574" y="1913118"/>
                  <a:pt x="8114954" y="4090555"/>
                  <a:pt x="8114954" y="6003673"/>
                </a:cubicBezTo>
                <a:lnTo>
                  <a:pt x="3275458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0" i="0">
              <a:latin typeface="HelveticaNeueLT W1G 65 Md" panose="020B0604020202020204" pitchFamily="34" charset="0"/>
            </a:endParaRPr>
          </a:p>
        </p:txBody>
      </p:sp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81B2855E-6374-4E16-B969-06FB4FD6A61A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 bwMode="gray">
          <a:xfrm>
            <a:off x="4112875" y="0"/>
            <a:ext cx="3984707" cy="6858000"/>
          </a:xfrm>
          <a:custGeom>
            <a:avLst/>
            <a:gdLst>
              <a:gd name="connsiteX0" fmla="*/ 2693218 w 3984707"/>
              <a:gd name="connsiteY0" fmla="*/ 6856945 h 6858000"/>
              <a:gd name="connsiteX1" fmla="*/ 2698647 w 3984707"/>
              <a:gd name="connsiteY1" fmla="*/ 6858000 h 6858000"/>
              <a:gd name="connsiteX2" fmla="*/ 2693014 w 3984707"/>
              <a:gd name="connsiteY2" fmla="*/ 6858000 h 6858000"/>
              <a:gd name="connsiteX3" fmla="*/ 1331361 w 3984707"/>
              <a:gd name="connsiteY3" fmla="*/ 0 h 6858000"/>
              <a:gd name="connsiteX4" fmla="*/ 3984707 w 3984707"/>
              <a:gd name="connsiteY4" fmla="*/ 0 h 6858000"/>
              <a:gd name="connsiteX5" fmla="*/ 2660015 w 3984707"/>
              <a:gd name="connsiteY5" fmla="*/ 6858000 h 6858000"/>
              <a:gd name="connsiteX6" fmla="*/ 0 w 398470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984707" h="6858000">
                <a:moveTo>
                  <a:pt x="2693218" y="6856945"/>
                </a:moveTo>
                <a:lnTo>
                  <a:pt x="2698647" y="6858000"/>
                </a:lnTo>
                <a:lnTo>
                  <a:pt x="2693014" y="6858000"/>
                </a:lnTo>
                <a:close/>
                <a:moveTo>
                  <a:pt x="1331361" y="0"/>
                </a:moveTo>
                <a:lnTo>
                  <a:pt x="3984707" y="0"/>
                </a:lnTo>
                <a:lnTo>
                  <a:pt x="2660015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 tIns="540000" anchor="ctr">
            <a:noAutofit/>
          </a:bodyPr>
          <a:lstStyle>
            <a:lvl1pPr algn="ctr">
              <a:defRPr b="0" i="0"/>
            </a:lvl1pPr>
          </a:lstStyle>
          <a:p>
            <a:r>
              <a:rPr lang="en-GB"/>
              <a:t>Click icon to add picture</a:t>
            </a:r>
            <a:endParaRPr lang="de-DE"/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95279B28-8E9A-48EF-BBFA-EB5F09F244EE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 bwMode="gray">
          <a:xfrm>
            <a:off x="6805884" y="0"/>
            <a:ext cx="3995338" cy="6858000"/>
          </a:xfrm>
          <a:custGeom>
            <a:avLst/>
            <a:gdLst>
              <a:gd name="connsiteX0" fmla="*/ 1324692 w 3995338"/>
              <a:gd name="connsiteY0" fmla="*/ 0 h 6858000"/>
              <a:gd name="connsiteX1" fmla="*/ 3995338 w 3995338"/>
              <a:gd name="connsiteY1" fmla="*/ 0 h 6858000"/>
              <a:gd name="connsiteX2" fmla="*/ 2745906 w 3995338"/>
              <a:gd name="connsiteY2" fmla="*/ 6468865 h 6858000"/>
              <a:gd name="connsiteX3" fmla="*/ 2748727 w 3995338"/>
              <a:gd name="connsiteY3" fmla="*/ 6469398 h 6858000"/>
              <a:gd name="connsiteX4" fmla="*/ 547416 w 3995338"/>
              <a:gd name="connsiteY4" fmla="*/ 6858000 h 6858000"/>
              <a:gd name="connsiteX5" fmla="*/ 0 w 3995338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995338" h="6858000">
                <a:moveTo>
                  <a:pt x="1324692" y="0"/>
                </a:moveTo>
                <a:lnTo>
                  <a:pt x="3995338" y="0"/>
                </a:lnTo>
                <a:lnTo>
                  <a:pt x="2745906" y="6468865"/>
                </a:lnTo>
                <a:lnTo>
                  <a:pt x="2748727" y="6469398"/>
                </a:lnTo>
                <a:lnTo>
                  <a:pt x="547416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 tIns="540000" anchor="ctr">
            <a:noAutofit/>
          </a:bodyPr>
          <a:lstStyle>
            <a:lvl1pPr algn="ctr">
              <a:defRPr b="0" i="0"/>
            </a:lvl1pPr>
          </a:lstStyle>
          <a:p>
            <a:r>
              <a:rPr lang="en-GB"/>
              <a:t>Click icon to add picture</a:t>
            </a:r>
            <a:endParaRPr lang="de-DE"/>
          </a:p>
        </p:txBody>
      </p:sp>
      <p:sp>
        <p:nvSpPr>
          <p:cNvPr id="20" name="Picture Placeholder 56">
            <a:extLst>
              <a:ext uri="{FF2B5EF4-FFF2-40B4-BE49-F238E27FC236}">
                <a16:creationId xmlns:a16="http://schemas.microsoft.com/office/drawing/2014/main" id="{3DF0ABB8-43C5-486B-97C5-606C58821303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 bwMode="gray">
          <a:xfrm>
            <a:off x="9585642" y="0"/>
            <a:ext cx="2607154" cy="6463920"/>
          </a:xfrm>
          <a:custGeom>
            <a:avLst/>
            <a:gdLst>
              <a:gd name="connsiteX0" fmla="*/ 1248571 w 2607154"/>
              <a:gd name="connsiteY0" fmla="*/ 0 h 6463920"/>
              <a:gd name="connsiteX1" fmla="*/ 2604774 w 2607154"/>
              <a:gd name="connsiteY1" fmla="*/ 0 h 6463920"/>
              <a:gd name="connsiteX2" fmla="*/ 2607154 w 2607154"/>
              <a:gd name="connsiteY2" fmla="*/ 6003673 h 6463920"/>
              <a:gd name="connsiteX3" fmla="*/ 0 w 2607154"/>
              <a:gd name="connsiteY3" fmla="*/ 6463920 h 6463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07154" h="6463920">
                <a:moveTo>
                  <a:pt x="1248571" y="0"/>
                </a:moveTo>
                <a:lnTo>
                  <a:pt x="2604774" y="0"/>
                </a:lnTo>
                <a:cubicBezTo>
                  <a:pt x="2604774" y="1913118"/>
                  <a:pt x="2607154" y="4090555"/>
                  <a:pt x="2607154" y="6003673"/>
                </a:cubicBezTo>
                <a:lnTo>
                  <a:pt x="0" y="6463920"/>
                </a:lnTo>
                <a:close/>
              </a:path>
            </a:pathLst>
          </a:custGeom>
        </p:spPr>
        <p:txBody>
          <a:bodyPr wrap="square" tIns="936000" anchor="ctr">
            <a:noAutofit/>
          </a:bodyPr>
          <a:lstStyle>
            <a:lvl1pPr algn="ctr">
              <a:defRPr b="0" i="0"/>
            </a:lvl1pPr>
          </a:lstStyle>
          <a:p>
            <a:r>
              <a:rPr lang="en-US"/>
              <a:t>Click icon to</a:t>
            </a:r>
            <a:br>
              <a:rPr lang="en-US"/>
            </a:br>
            <a:r>
              <a:rPr lang="en-US"/>
              <a:t>add picture</a:t>
            </a:r>
            <a:endParaRPr lang="de-DE"/>
          </a:p>
        </p:txBody>
      </p:sp>
      <p:sp>
        <p:nvSpPr>
          <p:cNvPr id="14" name="MIO_VALID_LAYOUT" hidden="1">
            <a:extLst>
              <a:ext uri="{FF2B5EF4-FFF2-40B4-BE49-F238E27FC236}">
                <a16:creationId xmlns:a16="http://schemas.microsoft.com/office/drawing/2014/main" id="{0465EA00-3EFA-4E02-9E94-4A0C46405631}"/>
              </a:ext>
            </a:extLst>
          </p:cNvPr>
          <p:cNvSpPr/>
          <p:nvPr userDrawn="1"/>
        </p:nvSpPr>
        <p:spPr bwMode="gray">
          <a:xfrm>
            <a:off x="69576" y="5"/>
            <a:ext cx="198784" cy="13206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0" i="0">
              <a:latin typeface="HelveticaNeueLT W1G 65 Md" panose="020B0604020202020204" pitchFamily="34" charset="0"/>
            </a:endParaRPr>
          </a:p>
        </p:txBody>
      </p:sp>
      <p:sp>
        <p:nvSpPr>
          <p:cNvPr id="15" name="Logoschutz" hidden="1">
            <a:extLst>
              <a:ext uri="{FF2B5EF4-FFF2-40B4-BE49-F238E27FC236}">
                <a16:creationId xmlns:a16="http://schemas.microsoft.com/office/drawing/2014/main" id="{0E4D9B70-294B-4EEF-9E60-A1B22BE16F42}"/>
              </a:ext>
            </a:extLst>
          </p:cNvPr>
          <p:cNvSpPr/>
          <p:nvPr userDrawn="1">
            <p:custDataLst>
              <p:tags r:id="rId1"/>
            </p:custDataLst>
          </p:nvPr>
        </p:nvSpPr>
        <p:spPr bwMode="gray">
          <a:xfrm>
            <a:off x="521834" y="524850"/>
            <a:ext cx="1079999" cy="1080000"/>
          </a:xfrm>
          <a:prstGeom prst="rect">
            <a:avLst/>
          </a:prstGeom>
          <a:solidFill>
            <a:srgbClr val="00BCFF">
              <a:alpha val="3882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0" i="0">
                <a:solidFill>
                  <a:schemeClr val="tx1"/>
                </a:solidFill>
                <a:latin typeface="HelveticaNeueLT W1G 65 Md" panose="020B0604020202020204" pitchFamily="34" charset="0"/>
              </a:rPr>
              <a:t>Logo</a:t>
            </a:r>
          </a:p>
          <a:p>
            <a:pPr algn="ctr"/>
            <a:r>
              <a:rPr lang="de-DE" sz="2400" b="0" i="0">
                <a:solidFill>
                  <a:schemeClr val="tx1"/>
                </a:solidFill>
                <a:latin typeface="HelveticaNeueLT W1G 65 Md" panose="020B0604020202020204" pitchFamily="34" charset="0"/>
              </a:rPr>
              <a:t>Schutz</a:t>
            </a:r>
          </a:p>
        </p:txBody>
      </p:sp>
    </p:spTree>
    <p:extLst>
      <p:ext uri="{BB962C8B-B14F-4D97-AF65-F5344CB8AC3E}">
        <p14:creationId xmlns:p14="http://schemas.microsoft.com/office/powerpoint/2010/main" val="40073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 2 (3)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black">
          <a:xfrm>
            <a:off x="709366" y="1732422"/>
            <a:ext cx="3620553" cy="592952"/>
          </a:xfrm>
        </p:spPr>
        <p:txBody>
          <a:bodyPr anchor="b"/>
          <a:lstStyle>
            <a:lvl1pPr marL="0" indent="0" algn="l">
              <a:buNone/>
              <a:defRPr sz="2000" b="0" i="0">
                <a:solidFill>
                  <a:schemeClr val="bg1"/>
                </a:solidFill>
                <a:latin typeface="HelveticaNeueLT W1G 65 Md" panose="020B0604020202020204" pitchFamily="34" charset="0"/>
              </a:defRPr>
            </a:lvl1pPr>
            <a:lvl2pPr marL="0" indent="0" algn="l">
              <a:buNone/>
              <a:defRPr sz="2000">
                <a:solidFill>
                  <a:schemeClr val="bg1"/>
                </a:solidFill>
              </a:defRPr>
            </a:lvl2pPr>
            <a:lvl3pPr marL="0" indent="0" algn="l">
              <a:buNone/>
              <a:defRPr sz="2000">
                <a:solidFill>
                  <a:schemeClr val="bg1"/>
                </a:solidFill>
              </a:defRPr>
            </a:lvl3pPr>
            <a:lvl4pPr marL="0" indent="0" algn="l">
              <a:buNone/>
              <a:defRPr sz="2000">
                <a:solidFill>
                  <a:schemeClr val="bg1"/>
                </a:solidFill>
              </a:defRPr>
            </a:lvl4pPr>
            <a:lvl5pPr marL="0" indent="0" algn="l">
              <a:buNone/>
              <a:defRPr sz="2000">
                <a:solidFill>
                  <a:schemeClr val="bg1"/>
                </a:solidFill>
              </a:defRPr>
            </a:lvl5pPr>
            <a:lvl6pPr marL="0" indent="0" algn="l">
              <a:buNone/>
              <a:defRPr sz="2000">
                <a:solidFill>
                  <a:schemeClr val="bg1"/>
                </a:solidFill>
              </a:defRPr>
            </a:lvl6pPr>
            <a:lvl7pPr marL="0" indent="0" algn="l">
              <a:buNone/>
              <a:defRPr sz="2000">
                <a:solidFill>
                  <a:schemeClr val="bg1"/>
                </a:solidFill>
              </a:defRPr>
            </a:lvl7pPr>
            <a:lvl8pPr marL="0" indent="0" algn="l">
              <a:buNone/>
              <a:defRPr sz="2000">
                <a:solidFill>
                  <a:schemeClr val="bg1"/>
                </a:solidFill>
              </a:defRPr>
            </a:lvl8pPr>
            <a:lvl9pPr marL="0" indent="0" algn="l">
              <a:buNone/>
              <a:defRPr sz="2000">
                <a:solidFill>
                  <a:schemeClr val="bg1"/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>
            <a:lvl1pPr>
              <a:defRPr b="0" i="0">
                <a:latin typeface="HelveticaNeueLT W1G 65 Md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 b="0" i="0">
                <a:noFill/>
                <a:latin typeface="HelveticaNeueLT W1G 65 Md" panose="020B0604020202020204" pitchFamily="34" charset="0"/>
              </a:defRPr>
            </a:lvl1pPr>
            <a:lvl2pPr>
              <a:defRPr>
                <a:noFill/>
              </a:defRPr>
            </a:lvl2pPr>
            <a:lvl3pPr>
              <a:defRPr>
                <a:noFill/>
              </a:defRPr>
            </a:lvl3pPr>
            <a:lvl4pPr>
              <a:defRPr>
                <a:noFill/>
              </a:defRPr>
            </a:lvl4pPr>
            <a:lvl5pPr>
              <a:defRPr>
                <a:noFill/>
              </a:defRPr>
            </a:lvl5pPr>
            <a:lvl6pPr>
              <a:defRPr>
                <a:noFill/>
              </a:defRPr>
            </a:lvl6pPr>
            <a:lvl7pPr>
              <a:defRPr>
                <a:noFill/>
              </a:defRPr>
            </a:lvl7pPr>
            <a:lvl8pPr>
              <a:defRPr>
                <a:noFill/>
              </a:defRPr>
            </a:lvl8pPr>
            <a:lvl9pPr>
              <a:defRPr>
                <a:noFill/>
              </a:defRPr>
            </a:lvl9pPr>
          </a:lstStyle>
          <a:p>
            <a:r>
              <a:rPr lang="en-US"/>
              <a:t>Future ONE Bayer Brand Communication / Communications / August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>
            <a:lvl1pPr>
              <a:defRPr b="0" i="0">
                <a:noFill/>
                <a:latin typeface="HelveticaNeueLT W1G 65 Md" panose="020B0604020202020204" pitchFamily="34" charset="0"/>
              </a:defRPr>
            </a:lvl1pPr>
            <a:lvl2pPr>
              <a:defRPr>
                <a:noFill/>
              </a:defRPr>
            </a:lvl2pPr>
            <a:lvl3pPr>
              <a:defRPr>
                <a:noFill/>
              </a:defRPr>
            </a:lvl3pPr>
            <a:lvl4pPr>
              <a:defRPr>
                <a:noFill/>
              </a:defRPr>
            </a:lvl4pPr>
            <a:lvl5pPr>
              <a:defRPr>
                <a:noFill/>
              </a:defRPr>
            </a:lvl5pPr>
            <a:lvl6pPr>
              <a:defRPr>
                <a:noFill/>
              </a:defRPr>
            </a:lvl6pPr>
            <a:lvl7pPr>
              <a:defRPr>
                <a:noFill/>
              </a:defRPr>
            </a:lvl7pPr>
            <a:lvl8pPr>
              <a:defRPr>
                <a:noFill/>
              </a:defRPr>
            </a:lvl8pPr>
            <a:lvl9pPr>
              <a:defRPr>
                <a:noFill/>
              </a:defRPr>
            </a:lvl9pPr>
          </a:lstStyle>
          <a:p>
            <a:fld id="{EEAD9179-7A6B-4268-BEB2-F3B8EB06115B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">
          <a:xfrm>
            <a:off x="709563" y="2424948"/>
            <a:ext cx="3620358" cy="1440000"/>
          </a:xfrm>
        </p:spPr>
        <p:txBody>
          <a:bodyPr anchor="t"/>
          <a:lstStyle>
            <a:lvl1pPr>
              <a:defRPr sz="3199" b="0" i="0">
                <a:solidFill>
                  <a:schemeClr val="tx2"/>
                </a:solidFill>
                <a:latin typeface="HelveticaNeueLT W1G 65 Md" panose="020B0604020202020204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EE7DB5C-15A7-4763-A498-7608598D843B}"/>
              </a:ext>
            </a:extLst>
          </p:cNvPr>
          <p:cNvSpPr txBox="1"/>
          <p:nvPr/>
        </p:nvSpPr>
        <p:spPr bwMode="black">
          <a:xfrm>
            <a:off x="1378686" y="4041068"/>
            <a:ext cx="480832" cy="179724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marL="0" marR="0" lvl="0" indent="0" algn="ctr" defTabSz="915324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1" b="0" i="0" u="none" strike="noStrike" kern="0" cap="none" spc="0" normalizeH="0" baseline="0" noProof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HelveticaNeueLT W1G 65 Md" panose="020B0604020202020204" pitchFamily="34" charset="0"/>
              </a:rPr>
              <a:t>///////////</a:t>
            </a: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3"/>
          </p:nvPr>
        </p:nvSpPr>
        <p:spPr bwMode="black">
          <a:xfrm>
            <a:off x="1414402" y="4262151"/>
            <a:ext cx="2915519" cy="1080000"/>
          </a:xfrm>
        </p:spPr>
        <p:txBody>
          <a:bodyPr/>
          <a:lstStyle>
            <a:lvl1pPr>
              <a:spcBef>
                <a:spcPts val="0"/>
              </a:spcBef>
              <a:spcAft>
                <a:spcPts val="0"/>
              </a:spcAft>
              <a:defRPr b="0" i="0">
                <a:solidFill>
                  <a:schemeClr val="bg1"/>
                </a:solidFill>
                <a:latin typeface="HelveticaNeueLT W1G 65 Md" panose="020B0604020202020204" pitchFamily="34" charset="0"/>
              </a:defRPr>
            </a:lvl1pPr>
            <a:lvl2pPr marL="0" indent="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None/>
              <a:defRPr sz="1051" b="0" i="0">
                <a:solidFill>
                  <a:schemeClr val="bg1"/>
                </a:solidFill>
                <a:latin typeface="HelveticaNeueLT W1G 65 Md" panose="020B0604020202020204" pitchFamily="34" charset="0"/>
              </a:defRPr>
            </a:lvl2pPr>
            <a:lvl3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051" b="0" i="0">
                <a:solidFill>
                  <a:schemeClr val="bg1"/>
                </a:solidFill>
                <a:latin typeface="HelveticaNeueLT W1G 65 Md" panose="020B0604020202020204" pitchFamily="34" charset="0"/>
              </a:defRPr>
            </a:lvl3pPr>
            <a:lvl4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051" b="0" i="0">
                <a:solidFill>
                  <a:schemeClr val="bg1"/>
                </a:solidFill>
                <a:latin typeface="HelveticaNeueLT W1G 65 Md" panose="020B0604020202020204" pitchFamily="34" charset="0"/>
              </a:defRPr>
            </a:lvl4pPr>
            <a:lvl5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051" b="0" i="0">
                <a:solidFill>
                  <a:schemeClr val="bg1"/>
                </a:solidFill>
                <a:latin typeface="HelveticaNeueLT W1G 65 Md" panose="020B0604020202020204" pitchFamily="34" charset="0"/>
              </a:defRPr>
            </a:lvl5pPr>
            <a:lvl6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051">
                <a:solidFill>
                  <a:schemeClr val="bg1"/>
                </a:solidFill>
              </a:defRPr>
            </a:lvl6pPr>
            <a:lvl7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051">
                <a:solidFill>
                  <a:schemeClr val="bg1"/>
                </a:solidFill>
              </a:defRPr>
            </a:lvl7pPr>
            <a:lvl8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051">
                <a:solidFill>
                  <a:schemeClr val="bg1"/>
                </a:solidFill>
              </a:defRPr>
            </a:lvl8pPr>
            <a:lvl9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051">
                <a:solidFill>
                  <a:schemeClr val="bg1"/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701678" y="704850"/>
            <a:ext cx="720001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43BEC00A-2D48-4013-B391-8772109AC8D8}"/>
              </a:ext>
            </a:extLst>
          </p:cNvPr>
          <p:cNvSpPr/>
          <p:nvPr userDrawn="1"/>
        </p:nvSpPr>
        <p:spPr bwMode="gray">
          <a:xfrm>
            <a:off x="4075461" y="0"/>
            <a:ext cx="8114954" cy="6858000"/>
          </a:xfrm>
          <a:custGeom>
            <a:avLst/>
            <a:gdLst>
              <a:gd name="connsiteX0" fmla="*/ 1341581 w 8114954"/>
              <a:gd name="connsiteY0" fmla="*/ 0 h 6858000"/>
              <a:gd name="connsiteX1" fmla="*/ 8112574 w 8114954"/>
              <a:gd name="connsiteY1" fmla="*/ 0 h 6858000"/>
              <a:gd name="connsiteX2" fmla="*/ 8114954 w 8114954"/>
              <a:gd name="connsiteY2" fmla="*/ 6003673 h 6858000"/>
              <a:gd name="connsiteX3" fmla="*/ 3275458 w 8114954"/>
              <a:gd name="connsiteY3" fmla="*/ 6858000 h 6858000"/>
              <a:gd name="connsiteX4" fmla="*/ 0 w 8114954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14954" h="6858000">
                <a:moveTo>
                  <a:pt x="1341581" y="0"/>
                </a:moveTo>
                <a:lnTo>
                  <a:pt x="8112574" y="0"/>
                </a:lnTo>
                <a:cubicBezTo>
                  <a:pt x="8112574" y="1913118"/>
                  <a:pt x="8114954" y="4090555"/>
                  <a:pt x="8114954" y="6003673"/>
                </a:cubicBezTo>
                <a:lnTo>
                  <a:pt x="3275458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0" i="0">
              <a:latin typeface="HelveticaNeueLT W1G 65 Md" panose="020B0604020202020204" pitchFamily="34" charset="0"/>
            </a:endParaRPr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DD2C6F70-E75D-475F-B419-269CCB1A79F6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 bwMode="gray">
          <a:xfrm>
            <a:off x="4112873" y="0"/>
            <a:ext cx="3984708" cy="6858000"/>
          </a:xfrm>
          <a:custGeom>
            <a:avLst/>
            <a:gdLst>
              <a:gd name="connsiteX0" fmla="*/ 2693218 w 3984707"/>
              <a:gd name="connsiteY0" fmla="*/ 6856945 h 6858000"/>
              <a:gd name="connsiteX1" fmla="*/ 2698647 w 3984707"/>
              <a:gd name="connsiteY1" fmla="*/ 6858000 h 6858000"/>
              <a:gd name="connsiteX2" fmla="*/ 2693014 w 3984707"/>
              <a:gd name="connsiteY2" fmla="*/ 6858000 h 6858000"/>
              <a:gd name="connsiteX3" fmla="*/ 1331361 w 3984707"/>
              <a:gd name="connsiteY3" fmla="*/ 0 h 6858000"/>
              <a:gd name="connsiteX4" fmla="*/ 3984707 w 3984707"/>
              <a:gd name="connsiteY4" fmla="*/ 0 h 6858000"/>
              <a:gd name="connsiteX5" fmla="*/ 2660015 w 3984707"/>
              <a:gd name="connsiteY5" fmla="*/ 6858000 h 6858000"/>
              <a:gd name="connsiteX6" fmla="*/ 0 w 398470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984707" h="6858000">
                <a:moveTo>
                  <a:pt x="2693218" y="6856945"/>
                </a:moveTo>
                <a:lnTo>
                  <a:pt x="2698647" y="6858000"/>
                </a:lnTo>
                <a:lnTo>
                  <a:pt x="2693014" y="6858000"/>
                </a:lnTo>
                <a:close/>
                <a:moveTo>
                  <a:pt x="1331361" y="0"/>
                </a:moveTo>
                <a:lnTo>
                  <a:pt x="3984707" y="0"/>
                </a:lnTo>
                <a:lnTo>
                  <a:pt x="2660015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 tIns="540000" anchor="ctr">
            <a:noAutofit/>
          </a:bodyPr>
          <a:lstStyle>
            <a:lvl1pPr algn="ctr">
              <a:defRPr b="0" i="0">
                <a:latin typeface="HelveticaNeueLT W1G 65 Md" panose="020B0604020202020204" pitchFamily="34" charset="0"/>
              </a:defRPr>
            </a:lvl1pPr>
          </a:lstStyle>
          <a:p>
            <a:r>
              <a:rPr lang="en-GB"/>
              <a:t>Click icon to add picture</a:t>
            </a:r>
            <a:endParaRPr lang="de-DE"/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39BAE79B-A563-4FC7-B9F7-A23D4B7F095B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 bwMode="gray">
          <a:xfrm>
            <a:off x="6805884" y="0"/>
            <a:ext cx="3995338" cy="6858000"/>
          </a:xfrm>
          <a:custGeom>
            <a:avLst/>
            <a:gdLst>
              <a:gd name="connsiteX0" fmla="*/ 1324692 w 3995338"/>
              <a:gd name="connsiteY0" fmla="*/ 0 h 6858000"/>
              <a:gd name="connsiteX1" fmla="*/ 3995338 w 3995338"/>
              <a:gd name="connsiteY1" fmla="*/ 0 h 6858000"/>
              <a:gd name="connsiteX2" fmla="*/ 2745906 w 3995338"/>
              <a:gd name="connsiteY2" fmla="*/ 6468865 h 6858000"/>
              <a:gd name="connsiteX3" fmla="*/ 2748727 w 3995338"/>
              <a:gd name="connsiteY3" fmla="*/ 6469398 h 6858000"/>
              <a:gd name="connsiteX4" fmla="*/ 547416 w 3995338"/>
              <a:gd name="connsiteY4" fmla="*/ 6858000 h 6858000"/>
              <a:gd name="connsiteX5" fmla="*/ 0 w 3995338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995338" h="6858000">
                <a:moveTo>
                  <a:pt x="1324692" y="0"/>
                </a:moveTo>
                <a:lnTo>
                  <a:pt x="3995338" y="0"/>
                </a:lnTo>
                <a:lnTo>
                  <a:pt x="2745906" y="6468865"/>
                </a:lnTo>
                <a:lnTo>
                  <a:pt x="2748727" y="6469398"/>
                </a:lnTo>
                <a:lnTo>
                  <a:pt x="547416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 tIns="540000" anchor="ctr">
            <a:noAutofit/>
          </a:bodyPr>
          <a:lstStyle>
            <a:lvl1pPr algn="ctr">
              <a:defRPr b="0" i="0">
                <a:latin typeface="HelveticaNeueLT W1G 65 Md" panose="020B0604020202020204" pitchFamily="34" charset="0"/>
              </a:defRPr>
            </a:lvl1pPr>
          </a:lstStyle>
          <a:p>
            <a:r>
              <a:rPr lang="en-GB"/>
              <a:t>Click icon to add picture</a:t>
            </a:r>
            <a:endParaRPr lang="de-DE"/>
          </a:p>
        </p:txBody>
      </p:sp>
      <p:sp>
        <p:nvSpPr>
          <p:cNvPr id="20" name="Picture Placeholder 56">
            <a:extLst>
              <a:ext uri="{FF2B5EF4-FFF2-40B4-BE49-F238E27FC236}">
                <a16:creationId xmlns:a16="http://schemas.microsoft.com/office/drawing/2014/main" id="{F2288D79-07BA-4239-B9FD-72BB7BF32D55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 bwMode="gray">
          <a:xfrm>
            <a:off x="9585642" y="0"/>
            <a:ext cx="2607155" cy="6463920"/>
          </a:xfrm>
          <a:custGeom>
            <a:avLst/>
            <a:gdLst>
              <a:gd name="connsiteX0" fmla="*/ 1248571 w 2607154"/>
              <a:gd name="connsiteY0" fmla="*/ 0 h 6463920"/>
              <a:gd name="connsiteX1" fmla="*/ 2604774 w 2607154"/>
              <a:gd name="connsiteY1" fmla="*/ 0 h 6463920"/>
              <a:gd name="connsiteX2" fmla="*/ 2607154 w 2607154"/>
              <a:gd name="connsiteY2" fmla="*/ 6003673 h 6463920"/>
              <a:gd name="connsiteX3" fmla="*/ 0 w 2607154"/>
              <a:gd name="connsiteY3" fmla="*/ 6463920 h 6463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07154" h="6463920">
                <a:moveTo>
                  <a:pt x="1248571" y="0"/>
                </a:moveTo>
                <a:lnTo>
                  <a:pt x="2604774" y="0"/>
                </a:lnTo>
                <a:cubicBezTo>
                  <a:pt x="2604774" y="1913118"/>
                  <a:pt x="2607154" y="4090555"/>
                  <a:pt x="2607154" y="6003673"/>
                </a:cubicBezTo>
                <a:lnTo>
                  <a:pt x="0" y="6463920"/>
                </a:lnTo>
                <a:close/>
              </a:path>
            </a:pathLst>
          </a:custGeom>
        </p:spPr>
        <p:txBody>
          <a:bodyPr wrap="square" tIns="936000" anchor="ctr">
            <a:noAutofit/>
          </a:bodyPr>
          <a:lstStyle>
            <a:lvl1pPr algn="ctr">
              <a:defRPr b="0" i="0">
                <a:latin typeface="HelveticaNeueLT W1G 65 Md" panose="020B0604020202020204" pitchFamily="34" charset="0"/>
              </a:defRPr>
            </a:lvl1pPr>
          </a:lstStyle>
          <a:p>
            <a:r>
              <a:rPr lang="en-US"/>
              <a:t>Click icon to</a:t>
            </a:r>
            <a:br>
              <a:rPr lang="en-US"/>
            </a:br>
            <a:r>
              <a:rPr lang="en-US"/>
              <a:t>add picture</a:t>
            </a:r>
            <a:endParaRPr lang="de-DE"/>
          </a:p>
        </p:txBody>
      </p:sp>
      <p:sp>
        <p:nvSpPr>
          <p:cNvPr id="14" name="MIO_VALID_LAYOUT" hidden="1">
            <a:extLst>
              <a:ext uri="{FF2B5EF4-FFF2-40B4-BE49-F238E27FC236}">
                <a16:creationId xmlns:a16="http://schemas.microsoft.com/office/drawing/2014/main" id="{A56B1E33-75AC-4D5C-833A-CA5C8008C847}"/>
              </a:ext>
            </a:extLst>
          </p:cNvPr>
          <p:cNvSpPr/>
          <p:nvPr userDrawn="1"/>
        </p:nvSpPr>
        <p:spPr bwMode="gray">
          <a:xfrm>
            <a:off x="69578" y="6"/>
            <a:ext cx="198784" cy="13206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0" i="0">
              <a:latin typeface="HelveticaNeueLT W1G 65 Md" panose="020B0604020202020204" pitchFamily="34" charset="0"/>
            </a:endParaRPr>
          </a:p>
        </p:txBody>
      </p:sp>
      <p:sp>
        <p:nvSpPr>
          <p:cNvPr id="17" name="Logoschutz" hidden="1">
            <a:extLst>
              <a:ext uri="{FF2B5EF4-FFF2-40B4-BE49-F238E27FC236}">
                <a16:creationId xmlns:a16="http://schemas.microsoft.com/office/drawing/2014/main" id="{AFC5990D-0BBE-4F16-8156-3BC1019B8FD3}"/>
              </a:ext>
            </a:extLst>
          </p:cNvPr>
          <p:cNvSpPr/>
          <p:nvPr userDrawn="1">
            <p:custDataLst>
              <p:tags r:id="rId1"/>
            </p:custDataLst>
          </p:nvPr>
        </p:nvSpPr>
        <p:spPr bwMode="gray">
          <a:xfrm>
            <a:off x="521833" y="524850"/>
            <a:ext cx="1080001" cy="1080000"/>
          </a:xfrm>
          <a:prstGeom prst="rect">
            <a:avLst/>
          </a:prstGeom>
          <a:solidFill>
            <a:srgbClr val="00BCFF">
              <a:alpha val="3882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0" i="0">
                <a:solidFill>
                  <a:schemeClr val="tx1"/>
                </a:solidFill>
                <a:latin typeface="HelveticaNeueLT W1G 65 Md" panose="020B0604020202020204" pitchFamily="34" charset="0"/>
              </a:rPr>
              <a:t>Logo</a:t>
            </a:r>
          </a:p>
          <a:p>
            <a:pPr algn="ctr"/>
            <a:r>
              <a:rPr lang="de-DE" sz="2400" b="0" i="0">
                <a:solidFill>
                  <a:schemeClr val="tx1"/>
                </a:solidFill>
                <a:latin typeface="HelveticaNeueLT W1G 65 Md" panose="020B0604020202020204" pitchFamily="34" charset="0"/>
              </a:rPr>
              <a:t>Schutz</a:t>
            </a:r>
          </a:p>
        </p:txBody>
      </p:sp>
    </p:spTree>
    <p:extLst>
      <p:ext uri="{BB962C8B-B14F-4D97-AF65-F5344CB8AC3E}">
        <p14:creationId xmlns:p14="http://schemas.microsoft.com/office/powerpoint/2010/main" val="3154473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 3 (3)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black">
          <a:xfrm>
            <a:off x="709366" y="1732422"/>
            <a:ext cx="3620553" cy="592952"/>
          </a:xfrm>
        </p:spPr>
        <p:txBody>
          <a:bodyPr anchor="b"/>
          <a:lstStyle>
            <a:lvl1pPr marL="0" indent="0" algn="l">
              <a:buNone/>
              <a:defRPr sz="2000" b="0" i="0">
                <a:solidFill>
                  <a:schemeClr val="bg1"/>
                </a:solidFill>
                <a:latin typeface="HelveticaNeueLT W1G 65 Md" panose="020B0604020202020204" pitchFamily="34" charset="0"/>
              </a:defRPr>
            </a:lvl1pPr>
            <a:lvl2pPr marL="0" indent="0" algn="l">
              <a:buNone/>
              <a:defRPr sz="2000">
                <a:solidFill>
                  <a:schemeClr val="bg1"/>
                </a:solidFill>
              </a:defRPr>
            </a:lvl2pPr>
            <a:lvl3pPr marL="0" indent="0" algn="l">
              <a:buNone/>
              <a:defRPr sz="2000">
                <a:solidFill>
                  <a:schemeClr val="bg1"/>
                </a:solidFill>
              </a:defRPr>
            </a:lvl3pPr>
            <a:lvl4pPr marL="0" indent="0" algn="l">
              <a:buNone/>
              <a:defRPr sz="2000">
                <a:solidFill>
                  <a:schemeClr val="bg1"/>
                </a:solidFill>
              </a:defRPr>
            </a:lvl4pPr>
            <a:lvl5pPr marL="0" indent="0" algn="l">
              <a:buNone/>
              <a:defRPr sz="2000">
                <a:solidFill>
                  <a:schemeClr val="bg1"/>
                </a:solidFill>
              </a:defRPr>
            </a:lvl5pPr>
            <a:lvl6pPr marL="0" indent="0" algn="l">
              <a:buNone/>
              <a:defRPr sz="2000">
                <a:solidFill>
                  <a:schemeClr val="bg1"/>
                </a:solidFill>
              </a:defRPr>
            </a:lvl6pPr>
            <a:lvl7pPr marL="0" indent="0" algn="l">
              <a:buNone/>
              <a:defRPr sz="2000">
                <a:solidFill>
                  <a:schemeClr val="bg1"/>
                </a:solidFill>
              </a:defRPr>
            </a:lvl7pPr>
            <a:lvl8pPr marL="0" indent="0" algn="l">
              <a:buNone/>
              <a:defRPr sz="2000">
                <a:solidFill>
                  <a:schemeClr val="bg1"/>
                </a:solidFill>
              </a:defRPr>
            </a:lvl8pPr>
            <a:lvl9pPr marL="0" indent="0" algn="l">
              <a:buNone/>
              <a:defRPr sz="2000">
                <a:solidFill>
                  <a:schemeClr val="bg1"/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>
            <a:lvl1pPr>
              <a:defRPr b="0" i="0">
                <a:latin typeface="HelveticaNeueLT W1G 65 Md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 b="0" i="0">
                <a:noFill/>
                <a:latin typeface="HelveticaNeueLT W1G 65 Md" panose="020B0604020202020204" pitchFamily="34" charset="0"/>
              </a:defRPr>
            </a:lvl1pPr>
            <a:lvl2pPr>
              <a:defRPr>
                <a:noFill/>
              </a:defRPr>
            </a:lvl2pPr>
            <a:lvl3pPr>
              <a:defRPr>
                <a:noFill/>
              </a:defRPr>
            </a:lvl3pPr>
            <a:lvl4pPr>
              <a:defRPr>
                <a:noFill/>
              </a:defRPr>
            </a:lvl4pPr>
            <a:lvl5pPr>
              <a:defRPr>
                <a:noFill/>
              </a:defRPr>
            </a:lvl5pPr>
            <a:lvl6pPr>
              <a:defRPr>
                <a:noFill/>
              </a:defRPr>
            </a:lvl6pPr>
            <a:lvl7pPr>
              <a:defRPr>
                <a:noFill/>
              </a:defRPr>
            </a:lvl7pPr>
            <a:lvl8pPr>
              <a:defRPr>
                <a:noFill/>
              </a:defRPr>
            </a:lvl8pPr>
            <a:lvl9pPr>
              <a:defRPr>
                <a:noFill/>
              </a:defRPr>
            </a:lvl9pPr>
          </a:lstStyle>
          <a:p>
            <a:r>
              <a:rPr lang="en-US"/>
              <a:t>Future ONE Bayer Brand Communication / Communications / August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>
            <a:lvl1pPr>
              <a:defRPr b="0" i="0">
                <a:noFill/>
                <a:latin typeface="HelveticaNeueLT W1G 65 Md" panose="020B0604020202020204" pitchFamily="34" charset="0"/>
              </a:defRPr>
            </a:lvl1pPr>
            <a:lvl2pPr>
              <a:defRPr>
                <a:noFill/>
              </a:defRPr>
            </a:lvl2pPr>
            <a:lvl3pPr>
              <a:defRPr>
                <a:noFill/>
              </a:defRPr>
            </a:lvl3pPr>
            <a:lvl4pPr>
              <a:defRPr>
                <a:noFill/>
              </a:defRPr>
            </a:lvl4pPr>
            <a:lvl5pPr>
              <a:defRPr>
                <a:noFill/>
              </a:defRPr>
            </a:lvl5pPr>
            <a:lvl6pPr>
              <a:defRPr>
                <a:noFill/>
              </a:defRPr>
            </a:lvl6pPr>
            <a:lvl7pPr>
              <a:defRPr>
                <a:noFill/>
              </a:defRPr>
            </a:lvl7pPr>
            <a:lvl8pPr>
              <a:defRPr>
                <a:noFill/>
              </a:defRPr>
            </a:lvl8pPr>
            <a:lvl9pPr>
              <a:defRPr>
                <a:noFill/>
              </a:defRPr>
            </a:lvl9pPr>
          </a:lstStyle>
          <a:p>
            <a:fld id="{EEAD9179-7A6B-4268-BEB2-F3B8EB06115B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">
          <a:xfrm>
            <a:off x="709563" y="2424948"/>
            <a:ext cx="3620358" cy="1440000"/>
          </a:xfrm>
        </p:spPr>
        <p:txBody>
          <a:bodyPr anchor="t"/>
          <a:lstStyle>
            <a:lvl1pPr>
              <a:defRPr sz="3199" b="0" i="0">
                <a:solidFill>
                  <a:schemeClr val="accent2"/>
                </a:solidFill>
                <a:latin typeface="HelveticaNeueLT W1G 65 Md" panose="020B0604020202020204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EE7DB5C-15A7-4763-A498-7608598D843B}"/>
              </a:ext>
            </a:extLst>
          </p:cNvPr>
          <p:cNvSpPr txBox="1"/>
          <p:nvPr/>
        </p:nvSpPr>
        <p:spPr bwMode="black">
          <a:xfrm>
            <a:off x="1378686" y="4041068"/>
            <a:ext cx="480832" cy="179724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marL="0" marR="0" lvl="0" indent="0" algn="ctr" defTabSz="915324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1" b="0" i="0" u="none" strike="noStrike" kern="0" cap="none" spc="0" normalizeH="0" baseline="0" noProof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HelveticaNeueLT W1G 65 Md" panose="020B0604020202020204" pitchFamily="34" charset="0"/>
              </a:rPr>
              <a:t>///////////</a:t>
            </a: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3"/>
          </p:nvPr>
        </p:nvSpPr>
        <p:spPr bwMode="black">
          <a:xfrm>
            <a:off x="1414402" y="4262151"/>
            <a:ext cx="2915519" cy="1080000"/>
          </a:xfrm>
        </p:spPr>
        <p:txBody>
          <a:bodyPr/>
          <a:lstStyle>
            <a:lvl1pPr>
              <a:spcBef>
                <a:spcPts val="0"/>
              </a:spcBef>
              <a:spcAft>
                <a:spcPts val="0"/>
              </a:spcAft>
              <a:defRPr b="0" i="0">
                <a:solidFill>
                  <a:schemeClr val="bg1"/>
                </a:solidFill>
                <a:latin typeface="HelveticaNeueLT W1G 65 Md" panose="020B0604020202020204" pitchFamily="34" charset="0"/>
              </a:defRPr>
            </a:lvl1pPr>
            <a:lvl2pPr marL="0" indent="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None/>
              <a:defRPr sz="1051" b="0" i="0">
                <a:solidFill>
                  <a:schemeClr val="bg1"/>
                </a:solidFill>
                <a:latin typeface="HelveticaNeueLT W1G 65 Md" panose="020B0604020202020204" pitchFamily="34" charset="0"/>
              </a:defRPr>
            </a:lvl2pPr>
            <a:lvl3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051" b="0" i="0">
                <a:solidFill>
                  <a:schemeClr val="bg1"/>
                </a:solidFill>
                <a:latin typeface="HelveticaNeueLT W1G 65 Md" panose="020B0604020202020204" pitchFamily="34" charset="0"/>
              </a:defRPr>
            </a:lvl3pPr>
            <a:lvl4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051" b="0" i="0">
                <a:solidFill>
                  <a:schemeClr val="bg1"/>
                </a:solidFill>
                <a:latin typeface="HelveticaNeueLT W1G 65 Md" panose="020B0604020202020204" pitchFamily="34" charset="0"/>
              </a:defRPr>
            </a:lvl4pPr>
            <a:lvl5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051" b="0" i="0">
                <a:solidFill>
                  <a:schemeClr val="bg1"/>
                </a:solidFill>
                <a:latin typeface="HelveticaNeueLT W1G 65 Md" panose="020B0604020202020204" pitchFamily="34" charset="0"/>
              </a:defRPr>
            </a:lvl5pPr>
            <a:lvl6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051">
                <a:solidFill>
                  <a:schemeClr val="bg1"/>
                </a:solidFill>
              </a:defRPr>
            </a:lvl6pPr>
            <a:lvl7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051">
                <a:solidFill>
                  <a:schemeClr val="bg1"/>
                </a:solidFill>
              </a:defRPr>
            </a:lvl7pPr>
            <a:lvl8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051">
                <a:solidFill>
                  <a:schemeClr val="bg1"/>
                </a:solidFill>
              </a:defRPr>
            </a:lvl8pPr>
            <a:lvl9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051">
                <a:solidFill>
                  <a:schemeClr val="bg1"/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701678" y="704850"/>
            <a:ext cx="720001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10F45FFE-96B1-40C5-A292-0CA94D34D065}"/>
              </a:ext>
            </a:extLst>
          </p:cNvPr>
          <p:cNvSpPr/>
          <p:nvPr userDrawn="1"/>
        </p:nvSpPr>
        <p:spPr bwMode="gray">
          <a:xfrm>
            <a:off x="4075461" y="0"/>
            <a:ext cx="8114954" cy="6858000"/>
          </a:xfrm>
          <a:custGeom>
            <a:avLst/>
            <a:gdLst>
              <a:gd name="connsiteX0" fmla="*/ 1341581 w 8114954"/>
              <a:gd name="connsiteY0" fmla="*/ 0 h 6858000"/>
              <a:gd name="connsiteX1" fmla="*/ 8112574 w 8114954"/>
              <a:gd name="connsiteY1" fmla="*/ 0 h 6858000"/>
              <a:gd name="connsiteX2" fmla="*/ 8114954 w 8114954"/>
              <a:gd name="connsiteY2" fmla="*/ 6003673 h 6858000"/>
              <a:gd name="connsiteX3" fmla="*/ 3275458 w 8114954"/>
              <a:gd name="connsiteY3" fmla="*/ 6858000 h 6858000"/>
              <a:gd name="connsiteX4" fmla="*/ 0 w 8114954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14954" h="6858000">
                <a:moveTo>
                  <a:pt x="1341581" y="0"/>
                </a:moveTo>
                <a:lnTo>
                  <a:pt x="8112574" y="0"/>
                </a:lnTo>
                <a:cubicBezTo>
                  <a:pt x="8112574" y="1913118"/>
                  <a:pt x="8114954" y="4090555"/>
                  <a:pt x="8114954" y="6003673"/>
                </a:cubicBezTo>
                <a:lnTo>
                  <a:pt x="3275458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0" i="0">
              <a:latin typeface="HelveticaNeueLT W1G 65 Md" panose="020B0604020202020204" pitchFamily="34" charset="0"/>
            </a:endParaRPr>
          </a:p>
        </p:txBody>
      </p:sp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81B2855E-6374-4E16-B969-06FB4FD6A61A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 bwMode="gray">
          <a:xfrm>
            <a:off x="4112873" y="0"/>
            <a:ext cx="3984708" cy="6858000"/>
          </a:xfrm>
          <a:custGeom>
            <a:avLst/>
            <a:gdLst>
              <a:gd name="connsiteX0" fmla="*/ 2693218 w 3984707"/>
              <a:gd name="connsiteY0" fmla="*/ 6856945 h 6858000"/>
              <a:gd name="connsiteX1" fmla="*/ 2698647 w 3984707"/>
              <a:gd name="connsiteY1" fmla="*/ 6858000 h 6858000"/>
              <a:gd name="connsiteX2" fmla="*/ 2693014 w 3984707"/>
              <a:gd name="connsiteY2" fmla="*/ 6858000 h 6858000"/>
              <a:gd name="connsiteX3" fmla="*/ 1331361 w 3984707"/>
              <a:gd name="connsiteY3" fmla="*/ 0 h 6858000"/>
              <a:gd name="connsiteX4" fmla="*/ 3984707 w 3984707"/>
              <a:gd name="connsiteY4" fmla="*/ 0 h 6858000"/>
              <a:gd name="connsiteX5" fmla="*/ 2660015 w 3984707"/>
              <a:gd name="connsiteY5" fmla="*/ 6858000 h 6858000"/>
              <a:gd name="connsiteX6" fmla="*/ 0 w 398470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984707" h="6858000">
                <a:moveTo>
                  <a:pt x="2693218" y="6856945"/>
                </a:moveTo>
                <a:lnTo>
                  <a:pt x="2698647" y="6858000"/>
                </a:lnTo>
                <a:lnTo>
                  <a:pt x="2693014" y="6858000"/>
                </a:lnTo>
                <a:close/>
                <a:moveTo>
                  <a:pt x="1331361" y="0"/>
                </a:moveTo>
                <a:lnTo>
                  <a:pt x="3984707" y="0"/>
                </a:lnTo>
                <a:lnTo>
                  <a:pt x="2660015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 tIns="540000" anchor="ctr">
            <a:noAutofit/>
          </a:bodyPr>
          <a:lstStyle>
            <a:lvl1pPr algn="ctr">
              <a:defRPr b="0" i="0">
                <a:latin typeface="HelveticaNeueLT W1G 65 Md" panose="020B0604020202020204" pitchFamily="34" charset="0"/>
              </a:defRPr>
            </a:lvl1pPr>
          </a:lstStyle>
          <a:p>
            <a:r>
              <a:rPr lang="en-GB"/>
              <a:t>Click icon to add picture</a:t>
            </a:r>
            <a:endParaRPr lang="de-DE"/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95279B28-8E9A-48EF-BBFA-EB5F09F244EE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 bwMode="gray">
          <a:xfrm>
            <a:off x="6805884" y="0"/>
            <a:ext cx="3995338" cy="6858000"/>
          </a:xfrm>
          <a:custGeom>
            <a:avLst/>
            <a:gdLst>
              <a:gd name="connsiteX0" fmla="*/ 1324692 w 3995338"/>
              <a:gd name="connsiteY0" fmla="*/ 0 h 6858000"/>
              <a:gd name="connsiteX1" fmla="*/ 3995338 w 3995338"/>
              <a:gd name="connsiteY1" fmla="*/ 0 h 6858000"/>
              <a:gd name="connsiteX2" fmla="*/ 2745906 w 3995338"/>
              <a:gd name="connsiteY2" fmla="*/ 6468865 h 6858000"/>
              <a:gd name="connsiteX3" fmla="*/ 2748727 w 3995338"/>
              <a:gd name="connsiteY3" fmla="*/ 6469398 h 6858000"/>
              <a:gd name="connsiteX4" fmla="*/ 547416 w 3995338"/>
              <a:gd name="connsiteY4" fmla="*/ 6858000 h 6858000"/>
              <a:gd name="connsiteX5" fmla="*/ 0 w 3995338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995338" h="6858000">
                <a:moveTo>
                  <a:pt x="1324692" y="0"/>
                </a:moveTo>
                <a:lnTo>
                  <a:pt x="3995338" y="0"/>
                </a:lnTo>
                <a:lnTo>
                  <a:pt x="2745906" y="6468865"/>
                </a:lnTo>
                <a:lnTo>
                  <a:pt x="2748727" y="6469398"/>
                </a:lnTo>
                <a:lnTo>
                  <a:pt x="547416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 tIns="540000" anchor="ctr">
            <a:noAutofit/>
          </a:bodyPr>
          <a:lstStyle>
            <a:lvl1pPr algn="ctr">
              <a:defRPr b="0" i="0">
                <a:latin typeface="HelveticaNeueLT W1G 65 Md" panose="020B0604020202020204" pitchFamily="34" charset="0"/>
              </a:defRPr>
            </a:lvl1pPr>
          </a:lstStyle>
          <a:p>
            <a:r>
              <a:rPr lang="en-GB"/>
              <a:t>Click icon to add picture</a:t>
            </a:r>
            <a:endParaRPr lang="de-DE"/>
          </a:p>
        </p:txBody>
      </p:sp>
      <p:sp>
        <p:nvSpPr>
          <p:cNvPr id="20" name="Picture Placeholder 56">
            <a:extLst>
              <a:ext uri="{FF2B5EF4-FFF2-40B4-BE49-F238E27FC236}">
                <a16:creationId xmlns:a16="http://schemas.microsoft.com/office/drawing/2014/main" id="{3DF0ABB8-43C5-486B-97C5-606C58821303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 bwMode="gray">
          <a:xfrm>
            <a:off x="9585642" y="0"/>
            <a:ext cx="2607155" cy="6463920"/>
          </a:xfrm>
          <a:custGeom>
            <a:avLst/>
            <a:gdLst>
              <a:gd name="connsiteX0" fmla="*/ 1248571 w 2607154"/>
              <a:gd name="connsiteY0" fmla="*/ 0 h 6463920"/>
              <a:gd name="connsiteX1" fmla="*/ 2604774 w 2607154"/>
              <a:gd name="connsiteY1" fmla="*/ 0 h 6463920"/>
              <a:gd name="connsiteX2" fmla="*/ 2607154 w 2607154"/>
              <a:gd name="connsiteY2" fmla="*/ 6003673 h 6463920"/>
              <a:gd name="connsiteX3" fmla="*/ 0 w 2607154"/>
              <a:gd name="connsiteY3" fmla="*/ 6463920 h 6463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07154" h="6463920">
                <a:moveTo>
                  <a:pt x="1248571" y="0"/>
                </a:moveTo>
                <a:lnTo>
                  <a:pt x="2604774" y="0"/>
                </a:lnTo>
                <a:cubicBezTo>
                  <a:pt x="2604774" y="1913118"/>
                  <a:pt x="2607154" y="4090555"/>
                  <a:pt x="2607154" y="6003673"/>
                </a:cubicBezTo>
                <a:lnTo>
                  <a:pt x="0" y="6463920"/>
                </a:lnTo>
                <a:close/>
              </a:path>
            </a:pathLst>
          </a:custGeom>
        </p:spPr>
        <p:txBody>
          <a:bodyPr wrap="square" tIns="936000" anchor="ctr">
            <a:noAutofit/>
          </a:bodyPr>
          <a:lstStyle>
            <a:lvl1pPr algn="ctr">
              <a:defRPr b="0" i="0">
                <a:latin typeface="HelveticaNeueLT W1G 65 Md" panose="020B0604020202020204" pitchFamily="34" charset="0"/>
              </a:defRPr>
            </a:lvl1pPr>
          </a:lstStyle>
          <a:p>
            <a:r>
              <a:rPr lang="en-US"/>
              <a:t>Click icon to</a:t>
            </a:r>
            <a:br>
              <a:rPr lang="en-US"/>
            </a:br>
            <a:r>
              <a:rPr lang="en-US"/>
              <a:t>add picture</a:t>
            </a:r>
            <a:endParaRPr lang="de-DE"/>
          </a:p>
        </p:txBody>
      </p:sp>
      <p:sp>
        <p:nvSpPr>
          <p:cNvPr id="14" name="MIO_VALID_LAYOUT" hidden="1">
            <a:extLst>
              <a:ext uri="{FF2B5EF4-FFF2-40B4-BE49-F238E27FC236}">
                <a16:creationId xmlns:a16="http://schemas.microsoft.com/office/drawing/2014/main" id="{0465EA00-3EFA-4E02-9E94-4A0C46405631}"/>
              </a:ext>
            </a:extLst>
          </p:cNvPr>
          <p:cNvSpPr/>
          <p:nvPr userDrawn="1"/>
        </p:nvSpPr>
        <p:spPr bwMode="gray">
          <a:xfrm>
            <a:off x="69578" y="6"/>
            <a:ext cx="198784" cy="13206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0" i="0">
              <a:latin typeface="HelveticaNeueLT W1G 65 Md" panose="020B0604020202020204" pitchFamily="34" charset="0"/>
            </a:endParaRPr>
          </a:p>
        </p:txBody>
      </p:sp>
      <p:sp>
        <p:nvSpPr>
          <p:cNvPr id="15" name="Logoschutz" hidden="1">
            <a:extLst>
              <a:ext uri="{FF2B5EF4-FFF2-40B4-BE49-F238E27FC236}">
                <a16:creationId xmlns:a16="http://schemas.microsoft.com/office/drawing/2014/main" id="{0E4D9B70-294B-4EEF-9E60-A1B22BE16F42}"/>
              </a:ext>
            </a:extLst>
          </p:cNvPr>
          <p:cNvSpPr/>
          <p:nvPr userDrawn="1">
            <p:custDataLst>
              <p:tags r:id="rId1"/>
            </p:custDataLst>
          </p:nvPr>
        </p:nvSpPr>
        <p:spPr bwMode="gray">
          <a:xfrm>
            <a:off x="521833" y="524850"/>
            <a:ext cx="1080001" cy="1080000"/>
          </a:xfrm>
          <a:prstGeom prst="rect">
            <a:avLst/>
          </a:prstGeom>
          <a:solidFill>
            <a:srgbClr val="00BCFF">
              <a:alpha val="3882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0" i="0">
                <a:solidFill>
                  <a:schemeClr val="tx1"/>
                </a:solidFill>
                <a:latin typeface="HelveticaNeueLT W1G 65 Md" panose="020B0604020202020204" pitchFamily="34" charset="0"/>
              </a:rPr>
              <a:t>Logo</a:t>
            </a:r>
          </a:p>
          <a:p>
            <a:pPr algn="ctr"/>
            <a:r>
              <a:rPr lang="de-DE" sz="2400" b="0" i="0">
                <a:solidFill>
                  <a:schemeClr val="tx1"/>
                </a:solidFill>
                <a:latin typeface="HelveticaNeueLT W1G 65 Md" panose="020B0604020202020204" pitchFamily="34" charset="0"/>
              </a:rPr>
              <a:t>Schutz</a:t>
            </a:r>
          </a:p>
        </p:txBody>
      </p:sp>
    </p:spTree>
    <p:extLst>
      <p:ext uri="{BB962C8B-B14F-4D97-AF65-F5344CB8AC3E}">
        <p14:creationId xmlns:p14="http://schemas.microsoft.com/office/powerpoint/2010/main" val="1347321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(3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830682F5-D540-4F7E-A44F-370516830E3A}"/>
              </a:ext>
            </a:extLst>
          </p:cNvPr>
          <p:cNvSpPr/>
          <p:nvPr userDrawn="1"/>
        </p:nvSpPr>
        <p:spPr bwMode="gray">
          <a:xfrm>
            <a:off x="4075459" y="0"/>
            <a:ext cx="8114954" cy="6858000"/>
          </a:xfrm>
          <a:custGeom>
            <a:avLst/>
            <a:gdLst>
              <a:gd name="connsiteX0" fmla="*/ 1341581 w 8114954"/>
              <a:gd name="connsiteY0" fmla="*/ 0 h 6858000"/>
              <a:gd name="connsiteX1" fmla="*/ 8112574 w 8114954"/>
              <a:gd name="connsiteY1" fmla="*/ 0 h 6858000"/>
              <a:gd name="connsiteX2" fmla="*/ 8114954 w 8114954"/>
              <a:gd name="connsiteY2" fmla="*/ 6003673 h 6858000"/>
              <a:gd name="connsiteX3" fmla="*/ 3275458 w 8114954"/>
              <a:gd name="connsiteY3" fmla="*/ 6858000 h 6858000"/>
              <a:gd name="connsiteX4" fmla="*/ 0 w 8114954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14954" h="6858000">
                <a:moveTo>
                  <a:pt x="1341581" y="0"/>
                </a:moveTo>
                <a:lnTo>
                  <a:pt x="8112574" y="0"/>
                </a:lnTo>
                <a:cubicBezTo>
                  <a:pt x="8112574" y="1913118"/>
                  <a:pt x="8114954" y="4090555"/>
                  <a:pt x="8114954" y="6003673"/>
                </a:cubicBezTo>
                <a:lnTo>
                  <a:pt x="3275458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black">
          <a:xfrm>
            <a:off x="709365" y="1732422"/>
            <a:ext cx="3620552" cy="592952"/>
          </a:xfrm>
        </p:spPr>
        <p:txBody>
          <a:bodyPr anchor="b"/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0" indent="0" algn="l">
              <a:buNone/>
              <a:defRPr sz="2000">
                <a:solidFill>
                  <a:schemeClr val="bg1"/>
                </a:solidFill>
              </a:defRPr>
            </a:lvl2pPr>
            <a:lvl3pPr marL="0" indent="0" algn="l">
              <a:buNone/>
              <a:defRPr sz="2000">
                <a:solidFill>
                  <a:schemeClr val="bg1"/>
                </a:solidFill>
              </a:defRPr>
            </a:lvl3pPr>
            <a:lvl4pPr marL="0" indent="0" algn="l">
              <a:buNone/>
              <a:defRPr sz="2000">
                <a:solidFill>
                  <a:schemeClr val="bg1"/>
                </a:solidFill>
              </a:defRPr>
            </a:lvl4pPr>
            <a:lvl5pPr marL="0" indent="0" algn="l">
              <a:buNone/>
              <a:defRPr sz="2000">
                <a:solidFill>
                  <a:schemeClr val="bg1"/>
                </a:solidFill>
              </a:defRPr>
            </a:lvl5pPr>
            <a:lvl6pPr marL="0" indent="0" algn="l">
              <a:buNone/>
              <a:defRPr sz="2000">
                <a:solidFill>
                  <a:schemeClr val="bg1"/>
                </a:solidFill>
              </a:defRPr>
            </a:lvl6pPr>
            <a:lvl7pPr marL="0" indent="0" algn="l">
              <a:buNone/>
              <a:defRPr sz="2000">
                <a:solidFill>
                  <a:schemeClr val="bg1"/>
                </a:solidFill>
              </a:defRPr>
            </a:lvl7pPr>
            <a:lvl8pPr marL="0" indent="0" algn="l">
              <a:buNone/>
              <a:defRPr sz="2000">
                <a:solidFill>
                  <a:schemeClr val="bg1"/>
                </a:solidFill>
              </a:defRPr>
            </a:lvl8pPr>
            <a:lvl9pPr marL="0" indent="0" algn="l">
              <a:buNone/>
              <a:defRPr sz="2000">
                <a:solidFill>
                  <a:schemeClr val="bg1"/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>
                <a:noFill/>
              </a:defRPr>
            </a:lvl1pPr>
            <a:lvl2pPr>
              <a:defRPr>
                <a:noFill/>
              </a:defRPr>
            </a:lvl2pPr>
            <a:lvl3pPr>
              <a:defRPr>
                <a:noFill/>
              </a:defRPr>
            </a:lvl3pPr>
            <a:lvl4pPr>
              <a:defRPr>
                <a:noFill/>
              </a:defRPr>
            </a:lvl4pPr>
            <a:lvl5pPr>
              <a:defRPr>
                <a:noFill/>
              </a:defRPr>
            </a:lvl5pPr>
            <a:lvl6pPr>
              <a:defRPr>
                <a:noFill/>
              </a:defRPr>
            </a:lvl6pPr>
            <a:lvl7pPr>
              <a:defRPr>
                <a:noFill/>
              </a:defRPr>
            </a:lvl7pPr>
            <a:lvl8pPr>
              <a:defRPr>
                <a:noFill/>
              </a:defRPr>
            </a:lvl8pPr>
            <a:lvl9pPr>
              <a:defRPr>
                <a:noFill/>
              </a:defRPr>
            </a:lvl9pPr>
          </a:lstStyle>
          <a:p>
            <a:r>
              <a:rPr lang="en-US"/>
              <a:t>Future ONE Bayer Brand Communication / Communications / August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>
            <a:lvl1pPr>
              <a:defRPr>
                <a:noFill/>
              </a:defRPr>
            </a:lvl1pPr>
            <a:lvl2pPr>
              <a:defRPr>
                <a:noFill/>
              </a:defRPr>
            </a:lvl2pPr>
            <a:lvl3pPr>
              <a:defRPr>
                <a:noFill/>
              </a:defRPr>
            </a:lvl3pPr>
            <a:lvl4pPr>
              <a:defRPr>
                <a:noFill/>
              </a:defRPr>
            </a:lvl4pPr>
            <a:lvl5pPr>
              <a:defRPr>
                <a:noFill/>
              </a:defRPr>
            </a:lvl5pPr>
            <a:lvl6pPr>
              <a:defRPr>
                <a:noFill/>
              </a:defRPr>
            </a:lvl6pPr>
            <a:lvl7pPr>
              <a:defRPr>
                <a:noFill/>
              </a:defRPr>
            </a:lvl7pPr>
            <a:lvl8pPr>
              <a:defRPr>
                <a:noFill/>
              </a:defRPr>
            </a:lvl8pPr>
            <a:lvl9pPr>
              <a:defRPr>
                <a:noFill/>
              </a:defRPr>
            </a:lvl9pPr>
          </a:lstStyle>
          <a:p>
            <a:fld id="{EEAD9179-7A6B-4268-BEB2-F3B8EB06115B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">
          <a:xfrm>
            <a:off x="709561" y="2424948"/>
            <a:ext cx="3620357" cy="1440000"/>
          </a:xfrm>
        </p:spPr>
        <p:txBody>
          <a:bodyPr anchor="t"/>
          <a:lstStyle>
            <a:lvl1pPr>
              <a:defRPr sz="3199" i="1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EE7DB5C-15A7-4763-A498-7608598D843B}"/>
              </a:ext>
            </a:extLst>
          </p:cNvPr>
          <p:cNvSpPr txBox="1"/>
          <p:nvPr/>
        </p:nvSpPr>
        <p:spPr bwMode="black">
          <a:xfrm>
            <a:off x="1378683" y="4041068"/>
            <a:ext cx="480832" cy="179724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marL="0" marR="0" lvl="0" indent="0" algn="ctr" defTabSz="91549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1" b="0" i="0" u="none" strike="noStrike" kern="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///////////</a:t>
            </a: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3"/>
          </p:nvPr>
        </p:nvSpPr>
        <p:spPr bwMode="black">
          <a:xfrm>
            <a:off x="1414399" y="4262151"/>
            <a:ext cx="2915519" cy="1080000"/>
          </a:xfrm>
        </p:spPr>
        <p:txBody>
          <a:bodyPr/>
          <a:lstStyle>
            <a:lvl1pPr>
              <a:spcBef>
                <a:spcPts val="0"/>
              </a:spcBef>
              <a:spcAft>
                <a:spcPts val="0"/>
              </a:spcAft>
              <a:defRPr b="1">
                <a:solidFill>
                  <a:schemeClr val="bg1"/>
                </a:solidFill>
              </a:defRPr>
            </a:lvl1pPr>
            <a:lvl2pPr marL="0" indent="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None/>
              <a:defRPr sz="1050">
                <a:solidFill>
                  <a:schemeClr val="bg1"/>
                </a:solidFill>
              </a:defRPr>
            </a:lvl2pPr>
            <a:lvl3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050">
                <a:solidFill>
                  <a:schemeClr val="bg1"/>
                </a:solidFill>
              </a:defRPr>
            </a:lvl3pPr>
            <a:lvl4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050">
                <a:solidFill>
                  <a:schemeClr val="bg1"/>
                </a:solidFill>
              </a:defRPr>
            </a:lvl4pPr>
            <a:lvl5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050">
                <a:solidFill>
                  <a:schemeClr val="bg1"/>
                </a:solidFill>
              </a:defRPr>
            </a:lvl5pPr>
            <a:lvl6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050">
                <a:solidFill>
                  <a:schemeClr val="bg1"/>
                </a:solidFill>
              </a:defRPr>
            </a:lvl6pPr>
            <a:lvl7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050">
                <a:solidFill>
                  <a:schemeClr val="bg1"/>
                </a:solidFill>
              </a:defRPr>
            </a:lvl7pPr>
            <a:lvl8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050">
                <a:solidFill>
                  <a:schemeClr val="bg1"/>
                </a:solidFill>
              </a:defRPr>
            </a:lvl8pPr>
            <a:lvl9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050">
                <a:solidFill>
                  <a:schemeClr val="bg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701676" y="704850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305FA33A-AA9A-408D-825F-3DD716E743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 bwMode="gray">
          <a:xfrm>
            <a:off x="4112872" y="0"/>
            <a:ext cx="3984707" cy="6858000"/>
          </a:xfrm>
          <a:custGeom>
            <a:avLst/>
            <a:gdLst>
              <a:gd name="connsiteX0" fmla="*/ 2693218 w 3984707"/>
              <a:gd name="connsiteY0" fmla="*/ 6856945 h 6858000"/>
              <a:gd name="connsiteX1" fmla="*/ 2698647 w 3984707"/>
              <a:gd name="connsiteY1" fmla="*/ 6858000 h 6858000"/>
              <a:gd name="connsiteX2" fmla="*/ 2693014 w 3984707"/>
              <a:gd name="connsiteY2" fmla="*/ 6858000 h 6858000"/>
              <a:gd name="connsiteX3" fmla="*/ 1331361 w 3984707"/>
              <a:gd name="connsiteY3" fmla="*/ 0 h 6858000"/>
              <a:gd name="connsiteX4" fmla="*/ 3984707 w 3984707"/>
              <a:gd name="connsiteY4" fmla="*/ 0 h 6858000"/>
              <a:gd name="connsiteX5" fmla="*/ 2660015 w 3984707"/>
              <a:gd name="connsiteY5" fmla="*/ 6858000 h 6858000"/>
              <a:gd name="connsiteX6" fmla="*/ 0 w 398470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984707" h="6858000">
                <a:moveTo>
                  <a:pt x="2693218" y="6856945"/>
                </a:moveTo>
                <a:lnTo>
                  <a:pt x="2698647" y="6858000"/>
                </a:lnTo>
                <a:lnTo>
                  <a:pt x="2693014" y="6858000"/>
                </a:lnTo>
                <a:close/>
                <a:moveTo>
                  <a:pt x="1331361" y="0"/>
                </a:moveTo>
                <a:lnTo>
                  <a:pt x="3984707" y="0"/>
                </a:lnTo>
                <a:lnTo>
                  <a:pt x="2660015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 tIns="540000" anchor="ctr">
            <a:noAutofit/>
          </a:bodyPr>
          <a:lstStyle>
            <a:lvl1pPr algn="ctr">
              <a:defRPr/>
            </a:lvl1pPr>
          </a:lstStyle>
          <a:p>
            <a:r>
              <a:rPr lang="en-US"/>
              <a:t>Click icon to add picture</a:t>
            </a:r>
            <a:endParaRPr lang="de-DE"/>
          </a:p>
        </p:txBody>
      </p: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F0D031B8-1221-4B6F-92FB-4684EFA47106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 bwMode="gray">
          <a:xfrm>
            <a:off x="6805884" y="0"/>
            <a:ext cx="3995338" cy="6858000"/>
          </a:xfrm>
          <a:custGeom>
            <a:avLst/>
            <a:gdLst>
              <a:gd name="connsiteX0" fmla="*/ 1324692 w 3995338"/>
              <a:gd name="connsiteY0" fmla="*/ 0 h 6858000"/>
              <a:gd name="connsiteX1" fmla="*/ 3995338 w 3995338"/>
              <a:gd name="connsiteY1" fmla="*/ 0 h 6858000"/>
              <a:gd name="connsiteX2" fmla="*/ 2745906 w 3995338"/>
              <a:gd name="connsiteY2" fmla="*/ 6468865 h 6858000"/>
              <a:gd name="connsiteX3" fmla="*/ 2748727 w 3995338"/>
              <a:gd name="connsiteY3" fmla="*/ 6469398 h 6858000"/>
              <a:gd name="connsiteX4" fmla="*/ 547416 w 3995338"/>
              <a:gd name="connsiteY4" fmla="*/ 6858000 h 6858000"/>
              <a:gd name="connsiteX5" fmla="*/ 0 w 3995338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995338" h="6858000">
                <a:moveTo>
                  <a:pt x="1324692" y="0"/>
                </a:moveTo>
                <a:lnTo>
                  <a:pt x="3995338" y="0"/>
                </a:lnTo>
                <a:lnTo>
                  <a:pt x="2745906" y="6468865"/>
                </a:lnTo>
                <a:lnTo>
                  <a:pt x="2748727" y="6469398"/>
                </a:lnTo>
                <a:lnTo>
                  <a:pt x="547416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 tIns="540000" anchor="ctr">
            <a:noAutofit/>
          </a:bodyPr>
          <a:lstStyle>
            <a:lvl1pPr algn="ctr">
              <a:defRPr/>
            </a:lvl1pPr>
          </a:lstStyle>
          <a:p>
            <a:r>
              <a:rPr lang="en-US"/>
              <a:t>Click icon to add picture</a:t>
            </a:r>
            <a:endParaRPr lang="de-DE"/>
          </a:p>
        </p:txBody>
      </p:sp>
      <p:sp>
        <p:nvSpPr>
          <p:cNvPr id="57" name="Picture Placeholder 56">
            <a:extLst>
              <a:ext uri="{FF2B5EF4-FFF2-40B4-BE49-F238E27FC236}">
                <a16:creationId xmlns:a16="http://schemas.microsoft.com/office/drawing/2014/main" id="{FCA7AC5F-6522-4DEE-BA7A-D67ED03A7E23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 bwMode="gray">
          <a:xfrm>
            <a:off x="9585640" y="0"/>
            <a:ext cx="2607154" cy="6463920"/>
          </a:xfrm>
          <a:custGeom>
            <a:avLst/>
            <a:gdLst>
              <a:gd name="connsiteX0" fmla="*/ 1248571 w 2607154"/>
              <a:gd name="connsiteY0" fmla="*/ 0 h 6463920"/>
              <a:gd name="connsiteX1" fmla="*/ 2604774 w 2607154"/>
              <a:gd name="connsiteY1" fmla="*/ 0 h 6463920"/>
              <a:gd name="connsiteX2" fmla="*/ 2607154 w 2607154"/>
              <a:gd name="connsiteY2" fmla="*/ 6003673 h 6463920"/>
              <a:gd name="connsiteX3" fmla="*/ 0 w 2607154"/>
              <a:gd name="connsiteY3" fmla="*/ 6463920 h 6463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07154" h="6463920">
                <a:moveTo>
                  <a:pt x="1248571" y="0"/>
                </a:moveTo>
                <a:lnTo>
                  <a:pt x="2604774" y="0"/>
                </a:lnTo>
                <a:cubicBezTo>
                  <a:pt x="2604774" y="1913118"/>
                  <a:pt x="2607154" y="4090555"/>
                  <a:pt x="2607154" y="6003673"/>
                </a:cubicBezTo>
                <a:lnTo>
                  <a:pt x="0" y="6463920"/>
                </a:lnTo>
                <a:close/>
              </a:path>
            </a:pathLst>
          </a:custGeom>
        </p:spPr>
        <p:txBody>
          <a:bodyPr wrap="square" tIns="936000" anchor="ctr">
            <a:noAutofit/>
          </a:bodyPr>
          <a:lstStyle>
            <a:lvl1pPr algn="ctr">
              <a:defRPr/>
            </a:lvl1pPr>
          </a:lstStyle>
          <a:p>
            <a:r>
              <a:rPr lang="en-US"/>
              <a:t>Click icon to</a:t>
            </a:r>
            <a:br>
              <a:rPr lang="en-US"/>
            </a:br>
            <a:r>
              <a:rPr lang="en-US"/>
              <a:t>add picture</a:t>
            </a:r>
            <a:endParaRPr lang="de-DE"/>
          </a:p>
        </p:txBody>
      </p:sp>
      <p:sp>
        <p:nvSpPr>
          <p:cNvPr id="7" name="MIO_VALID_LAYOUT" hidden="1">
            <a:extLst>
              <a:ext uri="{FF2B5EF4-FFF2-40B4-BE49-F238E27FC236}">
                <a16:creationId xmlns:a16="http://schemas.microsoft.com/office/drawing/2014/main" id="{1D22FA5E-0BC7-4401-A5BD-77730EA9E1A3}"/>
              </a:ext>
            </a:extLst>
          </p:cNvPr>
          <p:cNvSpPr/>
          <p:nvPr userDrawn="1"/>
        </p:nvSpPr>
        <p:spPr bwMode="gray">
          <a:xfrm>
            <a:off x="69575" y="1"/>
            <a:ext cx="198783" cy="13206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7" name="Logoschutz" hidden="1">
            <a:extLst>
              <a:ext uri="{FF2B5EF4-FFF2-40B4-BE49-F238E27FC236}">
                <a16:creationId xmlns:a16="http://schemas.microsoft.com/office/drawing/2014/main" id="{4023B47B-B6DF-4539-AC89-0228A14ED20B}"/>
              </a:ext>
            </a:extLst>
          </p:cNvPr>
          <p:cNvSpPr/>
          <p:nvPr userDrawn="1">
            <p:custDataLst>
              <p:tags r:id="rId1"/>
            </p:custDataLst>
          </p:nvPr>
        </p:nvSpPr>
        <p:spPr bwMode="gray">
          <a:xfrm>
            <a:off x="521832" y="524850"/>
            <a:ext cx="1080000" cy="1080000"/>
          </a:xfrm>
          <a:prstGeom prst="rect">
            <a:avLst/>
          </a:prstGeom>
          <a:solidFill>
            <a:srgbClr val="00BCFF">
              <a:alpha val="3882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>
                <a:solidFill>
                  <a:schemeClr val="tx1"/>
                </a:solidFill>
              </a:rPr>
              <a:t>Logo</a:t>
            </a:r>
          </a:p>
          <a:p>
            <a:pPr algn="ctr"/>
            <a:r>
              <a:rPr lang="de-DE" sz="2400">
                <a:solidFill>
                  <a:schemeClr val="tx1"/>
                </a:solidFill>
              </a:rPr>
              <a:t>Schutz</a:t>
            </a:r>
          </a:p>
        </p:txBody>
      </p:sp>
    </p:spTree>
    <p:extLst>
      <p:ext uri="{BB962C8B-B14F-4D97-AF65-F5344CB8AC3E}">
        <p14:creationId xmlns:p14="http://schemas.microsoft.com/office/powerpoint/2010/main" val="2144611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2"/>
          <p:cNvSpPr>
            <a:spLocks noGrp="1"/>
          </p:cNvSpPr>
          <p:nvPr>
            <p:ph type="subTitle" idx="13"/>
          </p:nvPr>
        </p:nvSpPr>
        <p:spPr bwMode="gray">
          <a:xfrm>
            <a:off x="981820" y="1138299"/>
            <a:ext cx="10798461" cy="252000"/>
          </a:xfrm>
        </p:spPr>
        <p:txBody>
          <a:bodyPr anchor="t"/>
          <a:lstStyle>
            <a:lvl1pPr marL="0" indent="0" algn="l">
              <a:buNone/>
              <a:defRPr sz="1800">
                <a:solidFill>
                  <a:schemeClr val="accent1"/>
                </a:solidFill>
              </a:defRPr>
            </a:lvl1pPr>
            <a:lvl2pPr marL="0" indent="0" algn="l">
              <a:buNone/>
              <a:defRPr sz="1800">
                <a:solidFill>
                  <a:schemeClr val="accent1"/>
                </a:solidFill>
              </a:defRPr>
            </a:lvl2pPr>
            <a:lvl3pPr marL="0" indent="0" algn="l">
              <a:buNone/>
              <a:defRPr sz="1800">
                <a:solidFill>
                  <a:schemeClr val="accent1"/>
                </a:solidFill>
              </a:defRPr>
            </a:lvl3pPr>
            <a:lvl4pPr marL="0" indent="0" algn="l">
              <a:buNone/>
              <a:defRPr sz="1800">
                <a:solidFill>
                  <a:schemeClr val="accent1"/>
                </a:solidFill>
              </a:defRPr>
            </a:lvl4pPr>
            <a:lvl5pPr marL="0" indent="0" algn="l">
              <a:buNone/>
              <a:defRPr sz="1800">
                <a:solidFill>
                  <a:schemeClr val="accent1"/>
                </a:solidFill>
              </a:defRPr>
            </a:lvl5pPr>
            <a:lvl6pPr marL="0" indent="0" algn="l">
              <a:buNone/>
              <a:defRPr sz="1800">
                <a:solidFill>
                  <a:schemeClr val="accent1"/>
                </a:solidFill>
              </a:defRPr>
            </a:lvl6pPr>
            <a:lvl7pPr marL="0" indent="0" algn="l">
              <a:buNone/>
              <a:defRPr sz="1800">
                <a:solidFill>
                  <a:schemeClr val="accent1"/>
                </a:solidFill>
              </a:defRPr>
            </a:lvl7pPr>
            <a:lvl8pPr marL="0" indent="0" algn="l">
              <a:buNone/>
              <a:defRPr sz="1800">
                <a:solidFill>
                  <a:schemeClr val="accent1"/>
                </a:solidFill>
              </a:defRPr>
            </a:lvl8pPr>
            <a:lvl9pPr marL="0" indent="0" algn="l">
              <a:buNone/>
              <a:defRPr sz="1800">
                <a:solidFill>
                  <a:schemeClr val="accent1"/>
                </a:solidFill>
              </a:defRPr>
            </a:lvl9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en-US"/>
              <a:t>Future ONE Bayer Brand Communication / Communications / August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EEAD9179-7A6B-4268-BEB2-F3B8EB06115B}" type="slidenum">
              <a:rPr lang="en-US" smtClean="0"/>
              <a:pPr/>
              <a:t>‹Nr.›</a:t>
            </a:fld>
            <a:endParaRPr lang="en-US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gray">
          <a:xfrm>
            <a:off x="196104" y="617155"/>
            <a:ext cx="399600" cy="39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Logoschutz" hidden="1"/>
          <p:cNvSpPr/>
          <p:nvPr>
            <p:custDataLst>
              <p:tags r:id="rId1"/>
            </p:custDataLst>
          </p:nvPr>
        </p:nvSpPr>
        <p:spPr bwMode="gray">
          <a:xfrm>
            <a:off x="86006" y="509323"/>
            <a:ext cx="612000" cy="612000"/>
          </a:xfrm>
          <a:prstGeom prst="rect">
            <a:avLst/>
          </a:prstGeom>
          <a:solidFill>
            <a:srgbClr val="00BCFF">
              <a:alpha val="3882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900">
                <a:solidFill>
                  <a:schemeClr val="tx1"/>
                </a:solidFill>
              </a:rPr>
              <a:t>Logo</a:t>
            </a:r>
          </a:p>
          <a:p>
            <a:pPr algn="ctr"/>
            <a:r>
              <a:rPr lang="de-DE" sz="900">
                <a:solidFill>
                  <a:schemeClr val="tx1"/>
                </a:solidFill>
              </a:rPr>
              <a:t>Schutz</a:t>
            </a:r>
          </a:p>
        </p:txBody>
      </p:sp>
      <p:sp>
        <p:nvSpPr>
          <p:cNvPr id="3" name="Text Placeholder 54">
            <a:extLst>
              <a:ext uri="{FF2B5EF4-FFF2-40B4-BE49-F238E27FC236}">
                <a16:creationId xmlns:a16="http://schemas.microsoft.com/office/drawing/2014/main" id="{4D1521F8-24CC-B063-5AFD-CA48091C9BA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 bwMode="gray">
          <a:xfrm>
            <a:off x="2005338" y="1843721"/>
            <a:ext cx="2513823" cy="2401708"/>
          </a:xfrm>
        </p:spPr>
        <p:txBody>
          <a:bodyPr/>
          <a:lstStyle>
            <a:lvl1pPr marL="269892" indent="-269892">
              <a:spcBef>
                <a:spcPts val="1800"/>
              </a:spcBef>
              <a:spcAft>
                <a:spcPts val="0"/>
              </a:spcAft>
              <a:buFontTx/>
              <a:buBlip>
                <a:blip r:embed="rId4"/>
              </a:buBlip>
              <a:defRPr sz="2000"/>
            </a:lvl1pPr>
            <a:lvl2pPr marL="539784" indent="-269892">
              <a:spcBef>
                <a:spcPts val="600"/>
              </a:spcBef>
              <a:spcAft>
                <a:spcPts val="0"/>
              </a:spcAft>
              <a:buFontTx/>
              <a:buBlip>
                <a:blip r:embed="rId5"/>
              </a:buBlip>
              <a:defRPr sz="2000"/>
            </a:lvl2pPr>
            <a:lvl3pPr marL="809676" indent="-269892">
              <a:spcBef>
                <a:spcPts val="600"/>
              </a:spcBef>
              <a:spcAft>
                <a:spcPts val="0"/>
              </a:spcAft>
              <a:buFontTx/>
              <a:buBlip>
                <a:blip r:embed="rId6"/>
              </a:buBlip>
              <a:defRPr sz="2000"/>
            </a:lvl3pPr>
            <a:lvl4pPr marL="1079568" indent="-269892">
              <a:spcBef>
                <a:spcPts val="600"/>
              </a:spcBef>
              <a:spcAft>
                <a:spcPts val="0"/>
              </a:spcAft>
              <a:buFontTx/>
              <a:buBlip>
                <a:blip r:embed="rId7"/>
              </a:buBlip>
              <a:defRPr sz="2000"/>
            </a:lvl4pPr>
            <a:lvl5pPr>
              <a:spcBef>
                <a:spcPts val="600"/>
              </a:spcBef>
              <a:spcAft>
                <a:spcPts val="0"/>
              </a:spcAft>
              <a:defRPr sz="2000"/>
            </a:lvl5pPr>
            <a:lvl6pPr>
              <a:spcBef>
                <a:spcPts val="600"/>
              </a:spcBef>
              <a:spcAft>
                <a:spcPts val="0"/>
              </a:spcAft>
              <a:defRPr sz="2000"/>
            </a:lvl6pPr>
            <a:lvl7pPr>
              <a:spcBef>
                <a:spcPts val="600"/>
              </a:spcBef>
              <a:spcAft>
                <a:spcPts val="0"/>
              </a:spcAft>
              <a:defRPr sz="2000"/>
            </a:lvl7pPr>
            <a:lvl8pPr>
              <a:spcBef>
                <a:spcPts val="600"/>
              </a:spcBef>
              <a:spcAft>
                <a:spcPts val="0"/>
              </a:spcAft>
              <a:defRPr sz="2000"/>
            </a:lvl8pPr>
            <a:lvl9pPr>
              <a:spcBef>
                <a:spcPts val="600"/>
              </a:spcBef>
              <a:spcAft>
                <a:spcPts val="0"/>
              </a:spcAft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10042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619">
          <p15:clr>
            <a:srgbClr val="FBAE40"/>
          </p15:clr>
        </p15:guide>
        <p15:guide id="2" pos="7423">
          <p15:clr>
            <a:srgbClr val="FBAE40"/>
          </p15:clr>
        </p15:guide>
        <p15:guide id="3" orient="horz" pos="1094">
          <p15:clr>
            <a:srgbClr val="FBAE40"/>
          </p15:clr>
        </p15:guide>
        <p15:guide id="4" orient="horz" pos="4085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 3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58331062-53AF-412B-A235-6DCBA819F08B}"/>
              </a:ext>
            </a:extLst>
          </p:cNvPr>
          <p:cNvSpPr/>
          <p:nvPr/>
        </p:nvSpPr>
        <p:spPr bwMode="gray">
          <a:xfrm>
            <a:off x="4075459" y="0"/>
            <a:ext cx="8114954" cy="6858000"/>
          </a:xfrm>
          <a:custGeom>
            <a:avLst/>
            <a:gdLst>
              <a:gd name="connsiteX0" fmla="*/ 1341581 w 8114954"/>
              <a:gd name="connsiteY0" fmla="*/ 0 h 6858000"/>
              <a:gd name="connsiteX1" fmla="*/ 8112574 w 8114954"/>
              <a:gd name="connsiteY1" fmla="*/ 0 h 6858000"/>
              <a:gd name="connsiteX2" fmla="*/ 8114954 w 8114954"/>
              <a:gd name="connsiteY2" fmla="*/ 6003673 h 6858000"/>
              <a:gd name="connsiteX3" fmla="*/ 3275458 w 8114954"/>
              <a:gd name="connsiteY3" fmla="*/ 6858000 h 6858000"/>
              <a:gd name="connsiteX4" fmla="*/ 0 w 8114954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14954" h="6858000">
                <a:moveTo>
                  <a:pt x="1341581" y="0"/>
                </a:moveTo>
                <a:lnTo>
                  <a:pt x="8112574" y="0"/>
                </a:lnTo>
                <a:cubicBezTo>
                  <a:pt x="8112574" y="1913118"/>
                  <a:pt x="8114954" y="4090555"/>
                  <a:pt x="8114954" y="6003673"/>
                </a:cubicBezTo>
                <a:lnTo>
                  <a:pt x="3275458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black">
          <a:xfrm>
            <a:off x="709365" y="1732422"/>
            <a:ext cx="3620552" cy="592952"/>
          </a:xfrm>
        </p:spPr>
        <p:txBody>
          <a:bodyPr anchor="b"/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0" indent="0" algn="l">
              <a:buNone/>
              <a:defRPr sz="2000">
                <a:solidFill>
                  <a:schemeClr val="bg1"/>
                </a:solidFill>
              </a:defRPr>
            </a:lvl2pPr>
            <a:lvl3pPr marL="0" indent="0" algn="l">
              <a:buNone/>
              <a:defRPr sz="2000">
                <a:solidFill>
                  <a:schemeClr val="bg1"/>
                </a:solidFill>
              </a:defRPr>
            </a:lvl3pPr>
            <a:lvl4pPr marL="0" indent="0" algn="l">
              <a:buNone/>
              <a:defRPr sz="2000">
                <a:solidFill>
                  <a:schemeClr val="bg1"/>
                </a:solidFill>
              </a:defRPr>
            </a:lvl4pPr>
            <a:lvl5pPr marL="0" indent="0" algn="l">
              <a:buNone/>
              <a:defRPr sz="2000">
                <a:solidFill>
                  <a:schemeClr val="bg1"/>
                </a:solidFill>
              </a:defRPr>
            </a:lvl5pPr>
            <a:lvl6pPr marL="0" indent="0" algn="l">
              <a:buNone/>
              <a:defRPr sz="2000">
                <a:solidFill>
                  <a:schemeClr val="bg1"/>
                </a:solidFill>
              </a:defRPr>
            </a:lvl6pPr>
            <a:lvl7pPr marL="0" indent="0" algn="l">
              <a:buNone/>
              <a:defRPr sz="2000">
                <a:solidFill>
                  <a:schemeClr val="bg1"/>
                </a:solidFill>
              </a:defRPr>
            </a:lvl7pPr>
            <a:lvl8pPr marL="0" indent="0" algn="l">
              <a:buNone/>
              <a:defRPr sz="2000">
                <a:solidFill>
                  <a:schemeClr val="bg1"/>
                </a:solidFill>
              </a:defRPr>
            </a:lvl8pPr>
            <a:lvl9pPr marL="0" indent="0" algn="l">
              <a:buNone/>
              <a:defRPr sz="2000">
                <a:solidFill>
                  <a:schemeClr val="bg1"/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>
                <a:noFill/>
              </a:defRPr>
            </a:lvl1pPr>
            <a:lvl2pPr>
              <a:defRPr>
                <a:noFill/>
              </a:defRPr>
            </a:lvl2pPr>
            <a:lvl3pPr>
              <a:defRPr>
                <a:noFill/>
              </a:defRPr>
            </a:lvl3pPr>
            <a:lvl4pPr>
              <a:defRPr>
                <a:noFill/>
              </a:defRPr>
            </a:lvl4pPr>
            <a:lvl5pPr>
              <a:defRPr>
                <a:noFill/>
              </a:defRPr>
            </a:lvl5pPr>
            <a:lvl6pPr>
              <a:defRPr>
                <a:noFill/>
              </a:defRPr>
            </a:lvl6pPr>
            <a:lvl7pPr>
              <a:defRPr>
                <a:noFill/>
              </a:defRPr>
            </a:lvl7pPr>
            <a:lvl8pPr>
              <a:defRPr>
                <a:noFill/>
              </a:defRPr>
            </a:lvl8pPr>
            <a:lvl9pPr>
              <a:defRPr>
                <a:noFill/>
              </a:defRPr>
            </a:lvl9pPr>
          </a:lstStyle>
          <a:p>
            <a:r>
              <a:rPr lang="en-US"/>
              <a:t>Future ONE Bayer Brand Communication / Communications / August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>
            <a:lvl1pPr>
              <a:defRPr>
                <a:noFill/>
              </a:defRPr>
            </a:lvl1pPr>
            <a:lvl2pPr>
              <a:defRPr>
                <a:noFill/>
              </a:defRPr>
            </a:lvl2pPr>
            <a:lvl3pPr>
              <a:defRPr>
                <a:noFill/>
              </a:defRPr>
            </a:lvl3pPr>
            <a:lvl4pPr>
              <a:defRPr>
                <a:noFill/>
              </a:defRPr>
            </a:lvl4pPr>
            <a:lvl5pPr>
              <a:defRPr>
                <a:noFill/>
              </a:defRPr>
            </a:lvl5pPr>
            <a:lvl6pPr>
              <a:defRPr>
                <a:noFill/>
              </a:defRPr>
            </a:lvl6pPr>
            <a:lvl7pPr>
              <a:defRPr>
                <a:noFill/>
              </a:defRPr>
            </a:lvl7pPr>
            <a:lvl8pPr>
              <a:defRPr>
                <a:noFill/>
              </a:defRPr>
            </a:lvl8pPr>
            <a:lvl9pPr>
              <a:defRPr>
                <a:noFill/>
              </a:defRPr>
            </a:lvl9pPr>
          </a:lstStyle>
          <a:p>
            <a:fld id="{EEAD9179-7A6B-4268-BEB2-F3B8EB06115B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">
          <a:xfrm>
            <a:off x="709561" y="2424948"/>
            <a:ext cx="3620357" cy="1440000"/>
          </a:xfrm>
        </p:spPr>
        <p:txBody>
          <a:bodyPr anchor="t"/>
          <a:lstStyle>
            <a:lvl1pPr>
              <a:defRPr sz="3199" i="1"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EE7DB5C-15A7-4763-A498-7608598D843B}"/>
              </a:ext>
            </a:extLst>
          </p:cNvPr>
          <p:cNvSpPr txBox="1"/>
          <p:nvPr/>
        </p:nvSpPr>
        <p:spPr bwMode="black">
          <a:xfrm>
            <a:off x="1378683" y="4041068"/>
            <a:ext cx="480832" cy="179724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marL="0" marR="0" lvl="0" indent="0" algn="ctr" defTabSz="91549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1" b="0" i="0" u="none" strike="noStrike" kern="0" cap="none" spc="0" normalizeH="0" baseline="0" noProof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</a:rPr>
              <a:t>///////////</a:t>
            </a: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3"/>
          </p:nvPr>
        </p:nvSpPr>
        <p:spPr bwMode="black">
          <a:xfrm>
            <a:off x="1414399" y="4262151"/>
            <a:ext cx="2915519" cy="1080000"/>
          </a:xfrm>
        </p:spPr>
        <p:txBody>
          <a:bodyPr/>
          <a:lstStyle>
            <a:lvl1pPr>
              <a:spcBef>
                <a:spcPts val="0"/>
              </a:spcBef>
              <a:spcAft>
                <a:spcPts val="0"/>
              </a:spcAft>
              <a:defRPr b="1">
                <a:solidFill>
                  <a:schemeClr val="bg1"/>
                </a:solidFill>
              </a:defRPr>
            </a:lvl1pPr>
            <a:lvl2pPr marL="0" indent="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None/>
              <a:defRPr sz="1050">
                <a:solidFill>
                  <a:schemeClr val="bg1"/>
                </a:solidFill>
              </a:defRPr>
            </a:lvl2pPr>
            <a:lvl3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050">
                <a:solidFill>
                  <a:schemeClr val="bg1"/>
                </a:solidFill>
              </a:defRPr>
            </a:lvl3pPr>
            <a:lvl4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050">
                <a:solidFill>
                  <a:schemeClr val="bg1"/>
                </a:solidFill>
              </a:defRPr>
            </a:lvl4pPr>
            <a:lvl5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050">
                <a:solidFill>
                  <a:schemeClr val="bg1"/>
                </a:solidFill>
              </a:defRPr>
            </a:lvl5pPr>
            <a:lvl6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050">
                <a:solidFill>
                  <a:schemeClr val="bg1"/>
                </a:solidFill>
              </a:defRPr>
            </a:lvl6pPr>
            <a:lvl7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050">
                <a:solidFill>
                  <a:schemeClr val="bg1"/>
                </a:solidFill>
              </a:defRPr>
            </a:lvl7pPr>
            <a:lvl8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050">
                <a:solidFill>
                  <a:schemeClr val="bg1"/>
                </a:solidFill>
              </a:defRPr>
            </a:lvl8pPr>
            <a:lvl9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050">
                <a:solidFill>
                  <a:schemeClr val="bg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701676" y="704850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4F895202-4A4D-43A2-B3BF-4253EA64031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 bwMode="gray">
          <a:xfrm>
            <a:off x="4112873" y="0"/>
            <a:ext cx="8079923" cy="6858000"/>
          </a:xfrm>
          <a:custGeom>
            <a:avLst/>
            <a:gdLst>
              <a:gd name="connsiteX0" fmla="*/ 1331361 w 8079923"/>
              <a:gd name="connsiteY0" fmla="*/ 0 h 6858000"/>
              <a:gd name="connsiteX1" fmla="*/ 8077543 w 8079923"/>
              <a:gd name="connsiteY1" fmla="*/ 0 h 6858000"/>
              <a:gd name="connsiteX2" fmla="*/ 8079923 w 8079923"/>
              <a:gd name="connsiteY2" fmla="*/ 6003673 h 6858000"/>
              <a:gd name="connsiteX3" fmla="*/ 3240429 w 8079923"/>
              <a:gd name="connsiteY3" fmla="*/ 6858000 h 6858000"/>
              <a:gd name="connsiteX4" fmla="*/ 0 w 8079923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079923" h="6858000">
                <a:moveTo>
                  <a:pt x="1331361" y="0"/>
                </a:moveTo>
                <a:lnTo>
                  <a:pt x="8077543" y="0"/>
                </a:lnTo>
                <a:cubicBezTo>
                  <a:pt x="8077543" y="1913118"/>
                  <a:pt x="8079923" y="4090555"/>
                  <a:pt x="8079923" y="6003673"/>
                </a:cubicBezTo>
                <a:lnTo>
                  <a:pt x="3240429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 tIns="540000" anchor="ctr">
            <a:noAutofit/>
          </a:bodyPr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DE"/>
          </a:p>
        </p:txBody>
      </p:sp>
      <p:sp>
        <p:nvSpPr>
          <p:cNvPr id="13" name="Logoschutz" hidden="1">
            <a:extLst>
              <a:ext uri="{FF2B5EF4-FFF2-40B4-BE49-F238E27FC236}">
                <a16:creationId xmlns:a16="http://schemas.microsoft.com/office/drawing/2014/main" id="{82EE1829-716E-40CB-A4A0-CAB36B358641}"/>
              </a:ext>
            </a:extLst>
          </p:cNvPr>
          <p:cNvSpPr/>
          <p:nvPr>
            <p:custDataLst>
              <p:tags r:id="rId1"/>
            </p:custDataLst>
          </p:nvPr>
        </p:nvSpPr>
        <p:spPr bwMode="gray">
          <a:xfrm>
            <a:off x="521832" y="524850"/>
            <a:ext cx="1080000" cy="1080000"/>
          </a:xfrm>
          <a:prstGeom prst="rect">
            <a:avLst/>
          </a:prstGeom>
          <a:solidFill>
            <a:srgbClr val="00BCFF">
              <a:alpha val="3882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>
                <a:solidFill>
                  <a:schemeClr val="tx1"/>
                </a:solidFill>
              </a:rPr>
              <a:t>Logo</a:t>
            </a:r>
          </a:p>
          <a:p>
            <a:pPr algn="ctr"/>
            <a:r>
              <a:rPr lang="de-DE" sz="2400">
                <a:solidFill>
                  <a:schemeClr val="tx1"/>
                </a:solidFill>
              </a:rPr>
              <a:t>Schutz</a:t>
            </a:r>
          </a:p>
        </p:txBody>
      </p:sp>
    </p:spTree>
    <p:extLst>
      <p:ext uri="{BB962C8B-B14F-4D97-AF65-F5344CB8AC3E}">
        <p14:creationId xmlns:p14="http://schemas.microsoft.com/office/powerpoint/2010/main" val="3127486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 bwMode="gray">
          <a:xfrm>
            <a:off x="1976765" y="403540"/>
            <a:ext cx="9624002" cy="86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5" name="Text Placeholder 54"/>
          <p:cNvSpPr>
            <a:spLocks noGrp="1"/>
          </p:cNvSpPr>
          <p:nvPr>
            <p:ph type="body" sz="quarter" idx="13"/>
          </p:nvPr>
        </p:nvSpPr>
        <p:spPr bwMode="gray">
          <a:xfrm>
            <a:off x="2005337" y="1843721"/>
            <a:ext cx="4680000" cy="4641030"/>
          </a:xfrm>
        </p:spPr>
        <p:txBody>
          <a:bodyPr/>
          <a:lstStyle>
            <a:lvl1pPr marL="269946" indent="-269946">
              <a:spcBef>
                <a:spcPts val="1800"/>
              </a:spcBef>
              <a:spcAft>
                <a:spcPts val="0"/>
              </a:spcAft>
              <a:buFontTx/>
              <a:buBlip>
                <a:blip r:embed="rId3"/>
              </a:buBlip>
              <a:defRPr sz="2000"/>
            </a:lvl1pPr>
            <a:lvl2pPr marL="539892" indent="-269946">
              <a:spcBef>
                <a:spcPts val="600"/>
              </a:spcBef>
              <a:spcAft>
                <a:spcPts val="0"/>
              </a:spcAft>
              <a:buFontTx/>
              <a:buBlip>
                <a:blip r:embed="rId4"/>
              </a:buBlip>
              <a:defRPr sz="2000"/>
            </a:lvl2pPr>
            <a:lvl3pPr marL="809838" indent="-269946">
              <a:spcBef>
                <a:spcPts val="600"/>
              </a:spcBef>
              <a:spcAft>
                <a:spcPts val="0"/>
              </a:spcAft>
              <a:buFontTx/>
              <a:buBlip>
                <a:blip r:embed="rId5"/>
              </a:buBlip>
              <a:defRPr sz="2000"/>
            </a:lvl3pPr>
            <a:lvl4pPr marL="1079784" indent="-269946">
              <a:spcBef>
                <a:spcPts val="600"/>
              </a:spcBef>
              <a:spcAft>
                <a:spcPts val="0"/>
              </a:spcAft>
              <a:buFontTx/>
              <a:buBlip>
                <a:blip r:embed="rId6"/>
              </a:buBlip>
              <a:defRPr sz="2000"/>
            </a:lvl4pPr>
            <a:lvl5pPr>
              <a:spcBef>
                <a:spcPts val="600"/>
              </a:spcBef>
              <a:spcAft>
                <a:spcPts val="0"/>
              </a:spcAft>
              <a:defRPr sz="2000"/>
            </a:lvl5pPr>
            <a:lvl6pPr>
              <a:spcBef>
                <a:spcPts val="600"/>
              </a:spcBef>
              <a:spcAft>
                <a:spcPts val="0"/>
              </a:spcAft>
              <a:defRPr sz="2000"/>
            </a:lvl6pPr>
            <a:lvl7pPr>
              <a:spcBef>
                <a:spcPts val="600"/>
              </a:spcBef>
              <a:spcAft>
                <a:spcPts val="0"/>
              </a:spcAft>
              <a:defRPr sz="2000"/>
            </a:lvl7pPr>
            <a:lvl8pPr>
              <a:spcBef>
                <a:spcPts val="600"/>
              </a:spcBef>
              <a:spcAft>
                <a:spcPts val="0"/>
              </a:spcAft>
              <a:defRPr sz="2000"/>
            </a:lvl8pPr>
            <a:lvl9pPr>
              <a:spcBef>
                <a:spcPts val="600"/>
              </a:spcBef>
              <a:spcAft>
                <a:spcPts val="0"/>
              </a:spcAft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 bwMode="gray">
          <a:xfrm>
            <a:off x="974673" y="6617933"/>
            <a:ext cx="5710665" cy="108000"/>
          </a:xfrm>
        </p:spPr>
        <p:txBody>
          <a:bodyPr/>
          <a:lstStyle/>
          <a:p>
            <a:r>
              <a:rPr lang="en-US"/>
              <a:t>Future ONE Bayer Brand Communication / Communications / August 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gray">
          <a:xfrm>
            <a:off x="195843" y="6617933"/>
            <a:ext cx="392326" cy="108000"/>
          </a:xfrm>
        </p:spPr>
        <p:txBody>
          <a:bodyPr/>
          <a:lstStyle/>
          <a:p>
            <a:fld id="{EEAD9179-7A6B-4268-BEB2-F3B8EB06115B}" type="slidenum">
              <a:rPr lang="en-US" smtClean="0"/>
              <a:pPr/>
              <a:t>‹Nr.›</a:t>
            </a:fld>
            <a:endParaRPr lang="en-US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gray">
          <a:xfrm>
            <a:off x="701832" y="704850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Group 1"/>
          <p:cNvGrpSpPr/>
          <p:nvPr/>
        </p:nvGrpSpPr>
        <p:grpSpPr bwMode="black">
          <a:xfrm>
            <a:off x="7804237" y="1"/>
            <a:ext cx="4386177" cy="6858000"/>
            <a:chOff x="7804236" y="1"/>
            <a:chExt cx="4386177" cy="6858000"/>
          </a:xfrm>
        </p:grpSpPr>
        <p:sp>
          <p:nvSpPr>
            <p:cNvPr id="19" name="Freeform 6"/>
            <p:cNvSpPr>
              <a:spLocks/>
            </p:cNvSpPr>
            <p:nvPr userDrawn="1"/>
          </p:nvSpPr>
          <p:spPr bwMode="black">
            <a:xfrm>
              <a:off x="7804236" y="1"/>
              <a:ext cx="2489310" cy="6858000"/>
            </a:xfrm>
            <a:custGeom>
              <a:avLst/>
              <a:gdLst>
                <a:gd name="T0" fmla="*/ 9 w 1857"/>
                <a:gd name="T1" fmla="*/ 5116 h 5116"/>
                <a:gd name="T2" fmla="*/ 1857 w 1857"/>
                <a:gd name="T3" fmla="*/ 0 h 5116"/>
                <a:gd name="T4" fmla="*/ 1847 w 1857"/>
                <a:gd name="T5" fmla="*/ 0 h 5116"/>
                <a:gd name="T6" fmla="*/ 0 w 1857"/>
                <a:gd name="T7" fmla="*/ 5116 h 5116"/>
                <a:gd name="T8" fmla="*/ 9 w 1857"/>
                <a:gd name="T9" fmla="*/ 5116 h 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57" h="5116">
                  <a:moveTo>
                    <a:pt x="9" y="5116"/>
                  </a:moveTo>
                  <a:lnTo>
                    <a:pt x="1857" y="0"/>
                  </a:lnTo>
                  <a:lnTo>
                    <a:pt x="1847" y="0"/>
                  </a:lnTo>
                  <a:lnTo>
                    <a:pt x="0" y="5116"/>
                  </a:lnTo>
                  <a:lnTo>
                    <a:pt x="9" y="5116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0" name="Freeform 6"/>
            <p:cNvSpPr>
              <a:spLocks/>
            </p:cNvSpPr>
            <p:nvPr userDrawn="1"/>
          </p:nvSpPr>
          <p:spPr bwMode="black">
            <a:xfrm>
              <a:off x="8456276" y="1408976"/>
              <a:ext cx="3734137" cy="5449024"/>
            </a:xfrm>
            <a:custGeom>
              <a:avLst/>
              <a:gdLst>
                <a:gd name="T0" fmla="*/ 0 w 2785"/>
                <a:gd name="T1" fmla="*/ 4064 h 4064"/>
                <a:gd name="T2" fmla="*/ 11 w 2785"/>
                <a:gd name="T3" fmla="*/ 4064 h 4064"/>
                <a:gd name="T4" fmla="*/ 2785 w 2785"/>
                <a:gd name="T5" fmla="*/ 17 h 4064"/>
                <a:gd name="T6" fmla="*/ 2785 w 2785"/>
                <a:gd name="T7" fmla="*/ 0 h 4064"/>
                <a:gd name="T8" fmla="*/ 0 w 2785"/>
                <a:gd name="T9" fmla="*/ 4064 h 40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85" h="4064">
                  <a:moveTo>
                    <a:pt x="0" y="4064"/>
                  </a:moveTo>
                  <a:lnTo>
                    <a:pt x="11" y="4064"/>
                  </a:lnTo>
                  <a:lnTo>
                    <a:pt x="2785" y="17"/>
                  </a:lnTo>
                  <a:lnTo>
                    <a:pt x="2785" y="0"/>
                  </a:lnTo>
                  <a:lnTo>
                    <a:pt x="0" y="4064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2400"/>
            </a:p>
          </p:txBody>
        </p:sp>
      </p:grpSp>
      <p:sp>
        <p:nvSpPr>
          <p:cNvPr id="6" name="Logoschutz" hidden="1"/>
          <p:cNvSpPr/>
          <p:nvPr>
            <p:custDataLst>
              <p:tags r:id="rId1"/>
            </p:custDataLst>
          </p:nvPr>
        </p:nvSpPr>
        <p:spPr bwMode="gray">
          <a:xfrm>
            <a:off x="521832" y="524850"/>
            <a:ext cx="1080000" cy="1080000"/>
          </a:xfrm>
          <a:prstGeom prst="rect">
            <a:avLst/>
          </a:prstGeom>
          <a:solidFill>
            <a:srgbClr val="00BCFF">
              <a:alpha val="3882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>
                <a:solidFill>
                  <a:schemeClr val="tx1"/>
                </a:solidFill>
              </a:rPr>
              <a:t>Logo</a:t>
            </a:r>
          </a:p>
          <a:p>
            <a:pPr algn="ctr"/>
            <a:r>
              <a:rPr lang="de-DE" sz="2400">
                <a:solidFill>
                  <a:schemeClr val="tx1"/>
                </a:solidFill>
              </a:rPr>
              <a:t>Schutz</a:t>
            </a:r>
          </a:p>
        </p:txBody>
      </p:sp>
    </p:spTree>
    <p:extLst>
      <p:ext uri="{BB962C8B-B14F-4D97-AF65-F5344CB8AC3E}">
        <p14:creationId xmlns:p14="http://schemas.microsoft.com/office/powerpoint/2010/main" val="2598292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1254">
          <p15:clr>
            <a:srgbClr val="FBAE40"/>
          </p15:clr>
        </p15:guide>
        <p15:guide id="2" orient="horz" pos="4086">
          <p15:clr>
            <a:srgbClr val="FBAE40"/>
          </p15:clr>
        </p15:guide>
        <p15:guide id="3" orient="horz" pos="1162">
          <p15:clr>
            <a:srgbClr val="FBAE40"/>
          </p15:clr>
        </p15:guide>
        <p15:guide id="4" pos="4214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pte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 bwMode="invGray">
          <a:xfrm>
            <a:off x="1" y="0"/>
            <a:ext cx="2104575" cy="6861175"/>
          </a:xfrm>
          <a:custGeom>
            <a:avLst/>
            <a:gdLst>
              <a:gd name="connsiteX0" fmla="*/ 0 w 2104575"/>
              <a:gd name="connsiteY0" fmla="*/ 0 h 6858000"/>
              <a:gd name="connsiteX1" fmla="*/ 2104575 w 2104575"/>
              <a:gd name="connsiteY1" fmla="*/ 0 h 6858000"/>
              <a:gd name="connsiteX2" fmla="*/ 1507982 w 2104575"/>
              <a:gd name="connsiteY2" fmla="*/ 6858000 h 6858000"/>
              <a:gd name="connsiteX3" fmla="*/ 762994 w 2104575"/>
              <a:gd name="connsiteY3" fmla="*/ 6858000 h 6858000"/>
              <a:gd name="connsiteX4" fmla="*/ 195843 w 2104575"/>
              <a:gd name="connsiteY4" fmla="*/ 6858000 h 6858000"/>
              <a:gd name="connsiteX5" fmla="*/ 0 w 2104575"/>
              <a:gd name="connsiteY5" fmla="*/ 6858000 h 6858000"/>
              <a:gd name="connsiteX6" fmla="*/ 0 w 2104575"/>
              <a:gd name="connsiteY6" fmla="*/ 0 h 6858000"/>
              <a:gd name="connsiteX0" fmla="*/ 0 w 2104575"/>
              <a:gd name="connsiteY0" fmla="*/ 0 h 6858000"/>
              <a:gd name="connsiteX1" fmla="*/ 2104575 w 2104575"/>
              <a:gd name="connsiteY1" fmla="*/ 0 h 6858000"/>
              <a:gd name="connsiteX2" fmla="*/ 1507982 w 2104575"/>
              <a:gd name="connsiteY2" fmla="*/ 6858000 h 6858000"/>
              <a:gd name="connsiteX3" fmla="*/ 762994 w 2104575"/>
              <a:gd name="connsiteY3" fmla="*/ 6858000 h 6858000"/>
              <a:gd name="connsiteX4" fmla="*/ 0 w 2104575"/>
              <a:gd name="connsiteY4" fmla="*/ 6858000 h 6858000"/>
              <a:gd name="connsiteX5" fmla="*/ 0 w 2104575"/>
              <a:gd name="connsiteY5" fmla="*/ 0 h 6858000"/>
              <a:gd name="connsiteX0" fmla="*/ 0 w 2104575"/>
              <a:gd name="connsiteY0" fmla="*/ 0 h 6858000"/>
              <a:gd name="connsiteX1" fmla="*/ 2104575 w 2104575"/>
              <a:gd name="connsiteY1" fmla="*/ 0 h 6858000"/>
              <a:gd name="connsiteX2" fmla="*/ 1507982 w 2104575"/>
              <a:gd name="connsiteY2" fmla="*/ 6858000 h 6858000"/>
              <a:gd name="connsiteX3" fmla="*/ 0 w 2104575"/>
              <a:gd name="connsiteY3" fmla="*/ 6858000 h 6858000"/>
              <a:gd name="connsiteX4" fmla="*/ 0 w 2104575"/>
              <a:gd name="connsiteY4" fmla="*/ 0 h 6858000"/>
              <a:gd name="connsiteX0" fmla="*/ 0 w 2104575"/>
              <a:gd name="connsiteY0" fmla="*/ 0 h 6861175"/>
              <a:gd name="connsiteX1" fmla="*/ 2104575 w 2104575"/>
              <a:gd name="connsiteY1" fmla="*/ 0 h 6861175"/>
              <a:gd name="connsiteX2" fmla="*/ 650732 w 2104575"/>
              <a:gd name="connsiteY2" fmla="*/ 6861175 h 6861175"/>
              <a:gd name="connsiteX3" fmla="*/ 0 w 2104575"/>
              <a:gd name="connsiteY3" fmla="*/ 6858000 h 6861175"/>
              <a:gd name="connsiteX4" fmla="*/ 0 w 2104575"/>
              <a:gd name="connsiteY4" fmla="*/ 0 h 6861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04575" h="6861175">
                <a:moveTo>
                  <a:pt x="0" y="0"/>
                </a:moveTo>
                <a:lnTo>
                  <a:pt x="2104575" y="0"/>
                </a:lnTo>
                <a:lnTo>
                  <a:pt x="650732" y="6861175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rgbClr val="E61A5D"/>
              </a:gs>
              <a:gs pos="50000">
                <a:srgbClr val="E61A5D"/>
              </a:gs>
              <a:gs pos="84000">
                <a:srgbClr val="E61A5D">
                  <a:alpha val="0"/>
                </a:srgbClr>
              </a:gs>
            </a:gsLst>
            <a:lin ang="2700000" scaled="1"/>
            <a:tileRect/>
          </a:gradFill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28" tIns="45714" rIns="91428" bIns="45714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2400" err="1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  <a:lvl6pPr>
              <a:defRPr>
                <a:solidFill>
                  <a:schemeClr val="bg1"/>
                </a:solidFill>
              </a:defRPr>
            </a:lvl6pPr>
            <a:lvl7pPr>
              <a:defRPr>
                <a:solidFill>
                  <a:schemeClr val="bg1"/>
                </a:solidFill>
              </a:defRPr>
            </a:lvl7pPr>
            <a:lvl8pPr>
              <a:defRPr>
                <a:solidFill>
                  <a:schemeClr val="bg1"/>
                </a:solidFill>
              </a:defRPr>
            </a:lvl8pPr>
            <a:lvl9pPr>
              <a:defRPr>
                <a:solidFill>
                  <a:schemeClr val="bg1"/>
                </a:solidFill>
              </a:defRPr>
            </a:lvl9pPr>
          </a:lstStyle>
          <a:p>
            <a:r>
              <a:rPr lang="en-US"/>
              <a:t>Future ONE Bayer Brand Communication / Communications / August 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  <a:lvl6pPr>
              <a:defRPr>
                <a:solidFill>
                  <a:schemeClr val="bg1"/>
                </a:solidFill>
              </a:defRPr>
            </a:lvl6pPr>
            <a:lvl7pPr>
              <a:defRPr>
                <a:solidFill>
                  <a:schemeClr val="bg1"/>
                </a:solidFill>
              </a:defRPr>
            </a:lvl7pPr>
            <a:lvl8pPr>
              <a:defRPr>
                <a:solidFill>
                  <a:schemeClr val="bg1"/>
                </a:solidFill>
              </a:defRPr>
            </a:lvl8pPr>
            <a:lvl9pPr>
              <a:defRPr>
                <a:solidFill>
                  <a:schemeClr val="bg1"/>
                </a:solidFill>
              </a:defRPr>
            </a:lvl9pPr>
          </a:lstStyle>
          <a:p>
            <a:fld id="{EEAD9179-7A6B-4268-BEB2-F3B8EB06115B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26" name="Subtitle 2"/>
          <p:cNvSpPr>
            <a:spLocks noGrp="1"/>
          </p:cNvSpPr>
          <p:nvPr>
            <p:ph type="subTitle" idx="1"/>
          </p:nvPr>
        </p:nvSpPr>
        <p:spPr bwMode="black">
          <a:xfrm>
            <a:off x="6846097" y="3064854"/>
            <a:ext cx="4500000" cy="720000"/>
          </a:xfrm>
        </p:spPr>
        <p:txBody>
          <a:bodyPr anchor="t"/>
          <a:lstStyle>
            <a:lvl1pPr marL="0" indent="0" algn="l">
              <a:buNone/>
              <a:defRPr sz="2400" b="1">
                <a:solidFill>
                  <a:schemeClr val="accent1"/>
                </a:solidFill>
              </a:defRPr>
            </a:lvl1pPr>
            <a:lvl2pPr marL="0" indent="0" algn="l">
              <a:buNone/>
              <a:defRPr sz="2400" b="1">
                <a:solidFill>
                  <a:schemeClr val="accent1"/>
                </a:solidFill>
              </a:defRPr>
            </a:lvl2pPr>
            <a:lvl3pPr marL="0" indent="0" algn="l">
              <a:buNone/>
              <a:defRPr sz="2400" b="1">
                <a:solidFill>
                  <a:schemeClr val="accent1"/>
                </a:solidFill>
              </a:defRPr>
            </a:lvl3pPr>
            <a:lvl4pPr marL="0" indent="0" algn="l">
              <a:buNone/>
              <a:defRPr sz="2400" b="1">
                <a:solidFill>
                  <a:schemeClr val="accent1"/>
                </a:solidFill>
              </a:defRPr>
            </a:lvl4pPr>
            <a:lvl5pPr marL="0" indent="0" algn="l">
              <a:buNone/>
              <a:defRPr sz="2400" b="1">
                <a:solidFill>
                  <a:schemeClr val="accent1"/>
                </a:solidFill>
              </a:defRPr>
            </a:lvl5pPr>
            <a:lvl6pPr marL="0" indent="0" algn="l">
              <a:buNone/>
              <a:defRPr sz="2400" b="1">
                <a:solidFill>
                  <a:schemeClr val="accent1"/>
                </a:solidFill>
              </a:defRPr>
            </a:lvl6pPr>
            <a:lvl7pPr marL="0" indent="0" algn="l">
              <a:buNone/>
              <a:defRPr sz="2400" b="1">
                <a:solidFill>
                  <a:schemeClr val="accent1"/>
                </a:solidFill>
              </a:defRPr>
            </a:lvl7pPr>
            <a:lvl8pPr marL="0" indent="0" algn="l">
              <a:buNone/>
              <a:defRPr sz="2400" b="1">
                <a:solidFill>
                  <a:schemeClr val="accent1"/>
                </a:solidFill>
              </a:defRPr>
            </a:lvl8pPr>
            <a:lvl9pPr marL="0" indent="0" algn="l">
              <a:buNone/>
              <a:defRPr sz="2400" b="1">
                <a:solidFill>
                  <a:schemeClr val="accent1"/>
                </a:solidFill>
              </a:defRPr>
            </a:lvl9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">
          <a:xfrm>
            <a:off x="1809949" y="1473903"/>
            <a:ext cx="4140000" cy="1440753"/>
          </a:xfrm>
        </p:spPr>
        <p:txBody>
          <a:bodyPr anchor="b"/>
          <a:lstStyle>
            <a:lvl1pPr algn="r">
              <a:defRPr sz="4799" i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grpSp>
        <p:nvGrpSpPr>
          <p:cNvPr id="49" name="Group 48"/>
          <p:cNvGrpSpPr/>
          <p:nvPr/>
        </p:nvGrpSpPr>
        <p:grpSpPr bwMode="black">
          <a:xfrm>
            <a:off x="4710111" y="1"/>
            <a:ext cx="2593510" cy="6858000"/>
            <a:chOff x="4710111" y="1"/>
            <a:chExt cx="2593510" cy="6858000"/>
          </a:xfrm>
        </p:grpSpPr>
        <p:sp>
          <p:nvSpPr>
            <p:cNvPr id="50" name="Freeform 6"/>
            <p:cNvSpPr>
              <a:spLocks/>
            </p:cNvSpPr>
            <p:nvPr userDrawn="1"/>
          </p:nvSpPr>
          <p:spPr bwMode="black">
            <a:xfrm>
              <a:off x="4710111" y="1"/>
              <a:ext cx="2393982" cy="6858000"/>
            </a:xfrm>
            <a:custGeom>
              <a:avLst/>
              <a:gdLst>
                <a:gd name="T0" fmla="*/ 9 w 1781"/>
                <a:gd name="T1" fmla="*/ 5102 h 5102"/>
                <a:gd name="T2" fmla="*/ 1781 w 1781"/>
                <a:gd name="T3" fmla="*/ 0 h 5102"/>
                <a:gd name="T4" fmla="*/ 1770 w 1781"/>
                <a:gd name="T5" fmla="*/ 0 h 5102"/>
                <a:gd name="T6" fmla="*/ 0 w 1781"/>
                <a:gd name="T7" fmla="*/ 5102 h 5102"/>
                <a:gd name="T8" fmla="*/ 9 w 1781"/>
                <a:gd name="T9" fmla="*/ 5102 h 5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81" h="5102">
                  <a:moveTo>
                    <a:pt x="9" y="5102"/>
                  </a:moveTo>
                  <a:lnTo>
                    <a:pt x="1781" y="0"/>
                  </a:lnTo>
                  <a:lnTo>
                    <a:pt x="1770" y="0"/>
                  </a:lnTo>
                  <a:lnTo>
                    <a:pt x="0" y="5102"/>
                  </a:lnTo>
                  <a:lnTo>
                    <a:pt x="9" y="510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51" name="Freeform 12"/>
            <p:cNvSpPr>
              <a:spLocks/>
            </p:cNvSpPr>
            <p:nvPr userDrawn="1"/>
          </p:nvSpPr>
          <p:spPr bwMode="black">
            <a:xfrm>
              <a:off x="5945695" y="2"/>
              <a:ext cx="1357926" cy="6857998"/>
            </a:xfrm>
            <a:custGeom>
              <a:avLst/>
              <a:gdLst>
                <a:gd name="T0" fmla="*/ 9 w 1013"/>
                <a:gd name="T1" fmla="*/ 5116 h 5116"/>
                <a:gd name="T2" fmla="*/ 1013 w 1013"/>
                <a:gd name="T3" fmla="*/ 0 h 5116"/>
                <a:gd name="T4" fmla="*/ 1004 w 1013"/>
                <a:gd name="T5" fmla="*/ 0 h 5116"/>
                <a:gd name="T6" fmla="*/ 0 w 1013"/>
                <a:gd name="T7" fmla="*/ 5116 h 5116"/>
                <a:gd name="T8" fmla="*/ 9 w 1013"/>
                <a:gd name="T9" fmla="*/ 5116 h 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3" h="5116">
                  <a:moveTo>
                    <a:pt x="9" y="5116"/>
                  </a:moveTo>
                  <a:lnTo>
                    <a:pt x="1013" y="0"/>
                  </a:lnTo>
                  <a:lnTo>
                    <a:pt x="1004" y="0"/>
                  </a:lnTo>
                  <a:lnTo>
                    <a:pt x="0" y="5116"/>
                  </a:lnTo>
                  <a:lnTo>
                    <a:pt x="9" y="511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</p:grpSp>
      <p:pic>
        <p:nvPicPr>
          <p:cNvPr id="24" name="Picture 2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gray">
          <a:xfrm>
            <a:off x="197700" y="617699"/>
            <a:ext cx="395248" cy="395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Logoschutz" hidden="1"/>
          <p:cNvSpPr/>
          <p:nvPr>
            <p:custDataLst>
              <p:tags r:id="rId1"/>
            </p:custDataLst>
          </p:nvPr>
        </p:nvSpPr>
        <p:spPr bwMode="gray">
          <a:xfrm>
            <a:off x="86006" y="509323"/>
            <a:ext cx="612000" cy="612000"/>
          </a:xfrm>
          <a:prstGeom prst="rect">
            <a:avLst/>
          </a:prstGeom>
          <a:solidFill>
            <a:srgbClr val="00BCFF">
              <a:alpha val="3882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900">
                <a:solidFill>
                  <a:schemeClr val="tx1"/>
                </a:solidFill>
              </a:rPr>
              <a:t>Logo</a:t>
            </a:r>
          </a:p>
          <a:p>
            <a:pPr algn="ctr"/>
            <a:r>
              <a:rPr lang="de-DE" sz="900">
                <a:solidFill>
                  <a:schemeClr val="tx1"/>
                </a:solidFill>
              </a:rPr>
              <a:t>Schutz</a:t>
            </a:r>
          </a:p>
        </p:txBody>
      </p:sp>
    </p:spTree>
    <p:extLst>
      <p:ext uri="{BB962C8B-B14F-4D97-AF65-F5344CB8AC3E}">
        <p14:creationId xmlns:p14="http://schemas.microsoft.com/office/powerpoint/2010/main" val="785797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pter 2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 bwMode="black">
          <a:xfrm>
            <a:off x="5739926" y="0"/>
            <a:ext cx="6450487" cy="6858000"/>
            <a:chOff x="-7368753" y="-1854009"/>
            <a:chExt cx="6299342" cy="6697306"/>
          </a:xfrm>
        </p:grpSpPr>
        <p:sp>
          <p:nvSpPr>
            <p:cNvPr id="37" name="Freeform 6"/>
            <p:cNvSpPr>
              <a:spLocks/>
            </p:cNvSpPr>
            <p:nvPr userDrawn="1"/>
          </p:nvSpPr>
          <p:spPr bwMode="black">
            <a:xfrm>
              <a:off x="-3543591" y="1231517"/>
              <a:ext cx="2474180" cy="3611780"/>
            </a:xfrm>
            <a:custGeom>
              <a:avLst/>
              <a:gdLst>
                <a:gd name="T0" fmla="*/ 0 w 1890"/>
                <a:gd name="T1" fmla="*/ 2759 h 2759"/>
                <a:gd name="T2" fmla="*/ 12 w 1890"/>
                <a:gd name="T3" fmla="*/ 2759 h 2759"/>
                <a:gd name="T4" fmla="*/ 1890 w 1890"/>
                <a:gd name="T5" fmla="*/ 17 h 2759"/>
                <a:gd name="T6" fmla="*/ 1890 w 1890"/>
                <a:gd name="T7" fmla="*/ 0 h 2759"/>
                <a:gd name="T8" fmla="*/ 0 w 1890"/>
                <a:gd name="T9" fmla="*/ 2759 h 27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90" h="2759">
                  <a:moveTo>
                    <a:pt x="0" y="2759"/>
                  </a:moveTo>
                  <a:lnTo>
                    <a:pt x="12" y="2759"/>
                  </a:lnTo>
                  <a:lnTo>
                    <a:pt x="1890" y="17"/>
                  </a:lnTo>
                  <a:lnTo>
                    <a:pt x="1890" y="0"/>
                  </a:lnTo>
                  <a:lnTo>
                    <a:pt x="0" y="275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US" sz="2400"/>
            </a:p>
          </p:txBody>
        </p:sp>
        <p:sp>
          <p:nvSpPr>
            <p:cNvPr id="38" name="Freeform 7"/>
            <p:cNvSpPr>
              <a:spLocks/>
            </p:cNvSpPr>
            <p:nvPr userDrawn="1"/>
          </p:nvSpPr>
          <p:spPr bwMode="black">
            <a:xfrm>
              <a:off x="-7368753" y="-1854009"/>
              <a:ext cx="1327417" cy="6697305"/>
            </a:xfrm>
            <a:custGeom>
              <a:avLst/>
              <a:gdLst>
                <a:gd name="T0" fmla="*/ 10 w 1014"/>
                <a:gd name="T1" fmla="*/ 5116 h 5116"/>
                <a:gd name="T2" fmla="*/ 1014 w 1014"/>
                <a:gd name="T3" fmla="*/ 0 h 5116"/>
                <a:gd name="T4" fmla="*/ 1007 w 1014"/>
                <a:gd name="T5" fmla="*/ 0 h 5116"/>
                <a:gd name="T6" fmla="*/ 0 w 1014"/>
                <a:gd name="T7" fmla="*/ 5116 h 5116"/>
                <a:gd name="T8" fmla="*/ 10 w 1014"/>
                <a:gd name="T9" fmla="*/ 5116 h 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4" h="5116">
                  <a:moveTo>
                    <a:pt x="10" y="5116"/>
                  </a:moveTo>
                  <a:lnTo>
                    <a:pt x="1014" y="0"/>
                  </a:lnTo>
                  <a:lnTo>
                    <a:pt x="1007" y="0"/>
                  </a:lnTo>
                  <a:lnTo>
                    <a:pt x="0" y="5116"/>
                  </a:lnTo>
                  <a:lnTo>
                    <a:pt x="10" y="511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US" sz="2400"/>
            </a:p>
          </p:txBody>
        </p:sp>
      </p:grpSp>
      <p:sp>
        <p:nvSpPr>
          <p:cNvPr id="6" name="Freeform 5"/>
          <p:cNvSpPr/>
          <p:nvPr/>
        </p:nvSpPr>
        <p:spPr bwMode="ltGray">
          <a:xfrm>
            <a:off x="1" y="1"/>
            <a:ext cx="2104575" cy="6860381"/>
          </a:xfrm>
          <a:custGeom>
            <a:avLst/>
            <a:gdLst>
              <a:gd name="connsiteX0" fmla="*/ 0 w 2104575"/>
              <a:gd name="connsiteY0" fmla="*/ 0 h 6858000"/>
              <a:gd name="connsiteX1" fmla="*/ 2104575 w 2104575"/>
              <a:gd name="connsiteY1" fmla="*/ 0 h 6858000"/>
              <a:gd name="connsiteX2" fmla="*/ 1507982 w 2104575"/>
              <a:gd name="connsiteY2" fmla="*/ 6858000 h 6858000"/>
              <a:gd name="connsiteX3" fmla="*/ 762994 w 2104575"/>
              <a:gd name="connsiteY3" fmla="*/ 6858000 h 6858000"/>
              <a:gd name="connsiteX4" fmla="*/ 195843 w 2104575"/>
              <a:gd name="connsiteY4" fmla="*/ 6858000 h 6858000"/>
              <a:gd name="connsiteX5" fmla="*/ 0 w 2104575"/>
              <a:gd name="connsiteY5" fmla="*/ 6858000 h 6858000"/>
              <a:gd name="connsiteX6" fmla="*/ 0 w 2104575"/>
              <a:gd name="connsiteY6" fmla="*/ 0 h 6858000"/>
              <a:gd name="connsiteX0" fmla="*/ 0 w 2104575"/>
              <a:gd name="connsiteY0" fmla="*/ 0 h 6858000"/>
              <a:gd name="connsiteX1" fmla="*/ 2104575 w 2104575"/>
              <a:gd name="connsiteY1" fmla="*/ 0 h 6858000"/>
              <a:gd name="connsiteX2" fmla="*/ 1507982 w 2104575"/>
              <a:gd name="connsiteY2" fmla="*/ 6858000 h 6858000"/>
              <a:gd name="connsiteX3" fmla="*/ 762994 w 2104575"/>
              <a:gd name="connsiteY3" fmla="*/ 6858000 h 6858000"/>
              <a:gd name="connsiteX4" fmla="*/ 0 w 2104575"/>
              <a:gd name="connsiteY4" fmla="*/ 6858000 h 6858000"/>
              <a:gd name="connsiteX5" fmla="*/ 0 w 2104575"/>
              <a:gd name="connsiteY5" fmla="*/ 0 h 6858000"/>
              <a:gd name="connsiteX0" fmla="*/ 0 w 2104575"/>
              <a:gd name="connsiteY0" fmla="*/ 0 h 6858000"/>
              <a:gd name="connsiteX1" fmla="*/ 2104575 w 2104575"/>
              <a:gd name="connsiteY1" fmla="*/ 0 h 6858000"/>
              <a:gd name="connsiteX2" fmla="*/ 1507982 w 2104575"/>
              <a:gd name="connsiteY2" fmla="*/ 6858000 h 6858000"/>
              <a:gd name="connsiteX3" fmla="*/ 0 w 2104575"/>
              <a:gd name="connsiteY3" fmla="*/ 6858000 h 6858000"/>
              <a:gd name="connsiteX4" fmla="*/ 0 w 2104575"/>
              <a:gd name="connsiteY4" fmla="*/ 0 h 6858000"/>
              <a:gd name="connsiteX0" fmla="*/ 0 w 2104575"/>
              <a:gd name="connsiteY0" fmla="*/ 0 h 6860381"/>
              <a:gd name="connsiteX1" fmla="*/ 2104575 w 2104575"/>
              <a:gd name="connsiteY1" fmla="*/ 0 h 6860381"/>
              <a:gd name="connsiteX2" fmla="*/ 645970 w 2104575"/>
              <a:gd name="connsiteY2" fmla="*/ 6860381 h 6860381"/>
              <a:gd name="connsiteX3" fmla="*/ 0 w 2104575"/>
              <a:gd name="connsiteY3" fmla="*/ 6858000 h 6860381"/>
              <a:gd name="connsiteX4" fmla="*/ 0 w 2104575"/>
              <a:gd name="connsiteY4" fmla="*/ 0 h 6860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04575" h="6860381">
                <a:moveTo>
                  <a:pt x="0" y="0"/>
                </a:moveTo>
                <a:lnTo>
                  <a:pt x="2104575" y="0"/>
                </a:lnTo>
                <a:lnTo>
                  <a:pt x="645970" y="6860381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rgbClr val="00A5E2"/>
              </a:gs>
              <a:gs pos="50000">
                <a:srgbClr val="00A5E2"/>
              </a:gs>
              <a:gs pos="84000">
                <a:schemeClr val="accent2">
                  <a:alpha val="0"/>
                </a:schemeClr>
              </a:gs>
            </a:gsLst>
            <a:lin ang="2700000" scaled="1"/>
            <a:tileRect/>
          </a:gradFill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28" tIns="45714" rIns="91428" bIns="45714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2400" err="1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">
          <a:xfrm>
            <a:off x="6678387" y="2989334"/>
            <a:ext cx="4500000" cy="1440753"/>
          </a:xfrm>
        </p:spPr>
        <p:txBody>
          <a:bodyPr anchor="t"/>
          <a:lstStyle>
            <a:lvl1pPr algn="l">
              <a:defRPr sz="4799" i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  <a:lvl6pPr>
              <a:defRPr>
                <a:solidFill>
                  <a:schemeClr val="bg1"/>
                </a:solidFill>
              </a:defRPr>
            </a:lvl6pPr>
            <a:lvl7pPr>
              <a:defRPr>
                <a:solidFill>
                  <a:schemeClr val="bg1"/>
                </a:solidFill>
              </a:defRPr>
            </a:lvl7pPr>
            <a:lvl8pPr>
              <a:defRPr>
                <a:solidFill>
                  <a:schemeClr val="bg1"/>
                </a:solidFill>
              </a:defRPr>
            </a:lvl8pPr>
            <a:lvl9pPr>
              <a:defRPr>
                <a:solidFill>
                  <a:schemeClr val="bg1"/>
                </a:solidFill>
              </a:defRPr>
            </a:lvl9pPr>
          </a:lstStyle>
          <a:p>
            <a:r>
              <a:rPr lang="en-US"/>
              <a:t>Future ONE Bayer Brand Communication / Communications / August 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  <a:lvl6pPr>
              <a:defRPr>
                <a:solidFill>
                  <a:schemeClr val="bg1"/>
                </a:solidFill>
              </a:defRPr>
            </a:lvl6pPr>
            <a:lvl7pPr>
              <a:defRPr>
                <a:solidFill>
                  <a:schemeClr val="bg1"/>
                </a:solidFill>
              </a:defRPr>
            </a:lvl7pPr>
            <a:lvl8pPr>
              <a:defRPr>
                <a:solidFill>
                  <a:schemeClr val="bg1"/>
                </a:solidFill>
              </a:defRPr>
            </a:lvl8pPr>
            <a:lvl9pPr>
              <a:defRPr>
                <a:solidFill>
                  <a:schemeClr val="bg1"/>
                </a:solidFill>
              </a:defRPr>
            </a:lvl9pPr>
          </a:lstStyle>
          <a:p>
            <a:fld id="{EEAD9179-7A6B-4268-BEB2-F3B8EB06115B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26" name="Subtitle 2"/>
          <p:cNvSpPr>
            <a:spLocks noGrp="1"/>
          </p:cNvSpPr>
          <p:nvPr>
            <p:ph type="subTitle" idx="1"/>
          </p:nvPr>
        </p:nvSpPr>
        <p:spPr bwMode="black">
          <a:xfrm>
            <a:off x="1902190" y="2134650"/>
            <a:ext cx="4500000" cy="720000"/>
          </a:xfrm>
        </p:spPr>
        <p:txBody>
          <a:bodyPr anchor="b"/>
          <a:lstStyle>
            <a:lvl1pPr marL="0" indent="0" algn="r">
              <a:buNone/>
              <a:defRPr sz="2400" b="1">
                <a:solidFill>
                  <a:schemeClr val="accent1"/>
                </a:solidFill>
              </a:defRPr>
            </a:lvl1pPr>
            <a:lvl2pPr marL="0" indent="0" algn="l">
              <a:buNone/>
              <a:defRPr sz="2400" b="1">
                <a:solidFill>
                  <a:schemeClr val="accent1"/>
                </a:solidFill>
              </a:defRPr>
            </a:lvl2pPr>
            <a:lvl3pPr marL="0" indent="0" algn="l">
              <a:buNone/>
              <a:defRPr sz="2400" b="1">
                <a:solidFill>
                  <a:schemeClr val="accent1"/>
                </a:solidFill>
              </a:defRPr>
            </a:lvl3pPr>
            <a:lvl4pPr marL="0" indent="0" algn="l">
              <a:buNone/>
              <a:defRPr sz="2400" b="1">
                <a:solidFill>
                  <a:schemeClr val="accent1"/>
                </a:solidFill>
              </a:defRPr>
            </a:lvl4pPr>
            <a:lvl5pPr marL="0" indent="0" algn="l">
              <a:buNone/>
              <a:defRPr sz="2400" b="1">
                <a:solidFill>
                  <a:schemeClr val="accent1"/>
                </a:solidFill>
              </a:defRPr>
            </a:lvl5pPr>
            <a:lvl6pPr marL="0" indent="0" algn="l">
              <a:buNone/>
              <a:defRPr sz="2400" b="1">
                <a:solidFill>
                  <a:schemeClr val="accent1"/>
                </a:solidFill>
              </a:defRPr>
            </a:lvl6pPr>
            <a:lvl7pPr marL="0" indent="0" algn="l">
              <a:buNone/>
              <a:defRPr sz="2400" b="1">
                <a:solidFill>
                  <a:schemeClr val="accent1"/>
                </a:solidFill>
              </a:defRPr>
            </a:lvl7pPr>
            <a:lvl8pPr marL="0" indent="0" algn="l">
              <a:buNone/>
              <a:defRPr sz="2400" b="1">
                <a:solidFill>
                  <a:schemeClr val="accent1"/>
                </a:solidFill>
              </a:defRPr>
            </a:lvl8pPr>
            <a:lvl9pPr marL="0" indent="0" algn="l">
              <a:buNone/>
              <a:defRPr sz="2400" b="1">
                <a:solidFill>
                  <a:schemeClr val="accent1"/>
                </a:solidFill>
              </a:defRPr>
            </a:lvl9pPr>
          </a:lstStyle>
          <a:p>
            <a:pPr lvl="0"/>
            <a:r>
              <a:rPr lang="en-US"/>
              <a:t>Click to edit Master subtitle style</a:t>
            </a:r>
          </a:p>
        </p:txBody>
      </p:sp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gray">
          <a:xfrm>
            <a:off x="197700" y="617699"/>
            <a:ext cx="395248" cy="395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Logoschutz" hidden="1"/>
          <p:cNvSpPr/>
          <p:nvPr>
            <p:custDataLst>
              <p:tags r:id="rId1"/>
            </p:custDataLst>
          </p:nvPr>
        </p:nvSpPr>
        <p:spPr bwMode="gray">
          <a:xfrm>
            <a:off x="86006" y="509323"/>
            <a:ext cx="612000" cy="612000"/>
          </a:xfrm>
          <a:prstGeom prst="rect">
            <a:avLst/>
          </a:prstGeom>
          <a:solidFill>
            <a:srgbClr val="00BCFF">
              <a:alpha val="3882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900">
                <a:solidFill>
                  <a:schemeClr val="tx1"/>
                </a:solidFill>
              </a:rPr>
              <a:t>Logo</a:t>
            </a:r>
          </a:p>
          <a:p>
            <a:pPr algn="ctr"/>
            <a:r>
              <a:rPr lang="de-DE" sz="900">
                <a:solidFill>
                  <a:schemeClr val="tx1"/>
                </a:solidFill>
              </a:rPr>
              <a:t>Schutz</a:t>
            </a:r>
          </a:p>
        </p:txBody>
      </p:sp>
    </p:spTree>
    <p:extLst>
      <p:ext uri="{BB962C8B-B14F-4D97-AF65-F5344CB8AC3E}">
        <p14:creationId xmlns:p14="http://schemas.microsoft.com/office/powerpoint/2010/main" val="2264568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pter 3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 bwMode="ltGray">
          <a:xfrm>
            <a:off x="1" y="1"/>
            <a:ext cx="2104575" cy="6860381"/>
          </a:xfrm>
          <a:custGeom>
            <a:avLst/>
            <a:gdLst>
              <a:gd name="connsiteX0" fmla="*/ 0 w 2104575"/>
              <a:gd name="connsiteY0" fmla="*/ 0 h 6858000"/>
              <a:gd name="connsiteX1" fmla="*/ 2104575 w 2104575"/>
              <a:gd name="connsiteY1" fmla="*/ 0 h 6858000"/>
              <a:gd name="connsiteX2" fmla="*/ 1507982 w 2104575"/>
              <a:gd name="connsiteY2" fmla="*/ 6858000 h 6858000"/>
              <a:gd name="connsiteX3" fmla="*/ 762994 w 2104575"/>
              <a:gd name="connsiteY3" fmla="*/ 6858000 h 6858000"/>
              <a:gd name="connsiteX4" fmla="*/ 195843 w 2104575"/>
              <a:gd name="connsiteY4" fmla="*/ 6858000 h 6858000"/>
              <a:gd name="connsiteX5" fmla="*/ 0 w 2104575"/>
              <a:gd name="connsiteY5" fmla="*/ 6858000 h 6858000"/>
              <a:gd name="connsiteX6" fmla="*/ 0 w 2104575"/>
              <a:gd name="connsiteY6" fmla="*/ 0 h 6858000"/>
              <a:gd name="connsiteX0" fmla="*/ 0 w 2104575"/>
              <a:gd name="connsiteY0" fmla="*/ 0 h 6858000"/>
              <a:gd name="connsiteX1" fmla="*/ 2104575 w 2104575"/>
              <a:gd name="connsiteY1" fmla="*/ 0 h 6858000"/>
              <a:gd name="connsiteX2" fmla="*/ 1507982 w 2104575"/>
              <a:gd name="connsiteY2" fmla="*/ 6858000 h 6858000"/>
              <a:gd name="connsiteX3" fmla="*/ 762994 w 2104575"/>
              <a:gd name="connsiteY3" fmla="*/ 6858000 h 6858000"/>
              <a:gd name="connsiteX4" fmla="*/ 0 w 2104575"/>
              <a:gd name="connsiteY4" fmla="*/ 6858000 h 6858000"/>
              <a:gd name="connsiteX5" fmla="*/ 0 w 2104575"/>
              <a:gd name="connsiteY5" fmla="*/ 0 h 6858000"/>
              <a:gd name="connsiteX0" fmla="*/ 0 w 2104575"/>
              <a:gd name="connsiteY0" fmla="*/ 0 h 6858000"/>
              <a:gd name="connsiteX1" fmla="*/ 2104575 w 2104575"/>
              <a:gd name="connsiteY1" fmla="*/ 0 h 6858000"/>
              <a:gd name="connsiteX2" fmla="*/ 1507982 w 2104575"/>
              <a:gd name="connsiteY2" fmla="*/ 6858000 h 6858000"/>
              <a:gd name="connsiteX3" fmla="*/ 0 w 2104575"/>
              <a:gd name="connsiteY3" fmla="*/ 6858000 h 6858000"/>
              <a:gd name="connsiteX4" fmla="*/ 0 w 2104575"/>
              <a:gd name="connsiteY4" fmla="*/ 0 h 6858000"/>
              <a:gd name="connsiteX0" fmla="*/ 0 w 2104575"/>
              <a:gd name="connsiteY0" fmla="*/ 0 h 6860381"/>
              <a:gd name="connsiteX1" fmla="*/ 2104575 w 2104575"/>
              <a:gd name="connsiteY1" fmla="*/ 0 h 6860381"/>
              <a:gd name="connsiteX2" fmla="*/ 645970 w 2104575"/>
              <a:gd name="connsiteY2" fmla="*/ 6860381 h 6860381"/>
              <a:gd name="connsiteX3" fmla="*/ 0 w 2104575"/>
              <a:gd name="connsiteY3" fmla="*/ 6858000 h 6860381"/>
              <a:gd name="connsiteX4" fmla="*/ 0 w 2104575"/>
              <a:gd name="connsiteY4" fmla="*/ 0 h 6860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04575" h="6860381">
                <a:moveTo>
                  <a:pt x="0" y="0"/>
                </a:moveTo>
                <a:lnTo>
                  <a:pt x="2104575" y="0"/>
                </a:lnTo>
                <a:lnTo>
                  <a:pt x="645970" y="6860381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rgbClr val="74C713"/>
              </a:gs>
              <a:gs pos="50000">
                <a:srgbClr val="74C713"/>
              </a:gs>
              <a:gs pos="84000">
                <a:srgbClr val="74C713">
                  <a:alpha val="0"/>
                </a:srgbClr>
              </a:gs>
            </a:gsLst>
            <a:lin ang="2700000" scaled="1"/>
            <a:tileRect/>
          </a:gradFill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28" tIns="45714" rIns="91428" bIns="45714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2400" err="1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">
          <a:xfrm>
            <a:off x="4854344" y="1462159"/>
            <a:ext cx="4500000" cy="1440753"/>
          </a:xfrm>
        </p:spPr>
        <p:txBody>
          <a:bodyPr anchor="b"/>
          <a:lstStyle>
            <a:lvl1pPr algn="l">
              <a:defRPr sz="4799" i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  <a:lvl6pPr>
              <a:defRPr>
                <a:solidFill>
                  <a:schemeClr val="bg1"/>
                </a:solidFill>
              </a:defRPr>
            </a:lvl6pPr>
            <a:lvl7pPr>
              <a:defRPr>
                <a:solidFill>
                  <a:schemeClr val="bg1"/>
                </a:solidFill>
              </a:defRPr>
            </a:lvl7pPr>
            <a:lvl8pPr>
              <a:defRPr>
                <a:solidFill>
                  <a:schemeClr val="bg1"/>
                </a:solidFill>
              </a:defRPr>
            </a:lvl8pPr>
            <a:lvl9pPr>
              <a:defRPr>
                <a:solidFill>
                  <a:schemeClr val="bg1"/>
                </a:solidFill>
              </a:defRPr>
            </a:lvl9pPr>
          </a:lstStyle>
          <a:p>
            <a:r>
              <a:rPr lang="en-US"/>
              <a:t>Future ONE Bayer Brand Communication / Communications / August 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  <a:lvl6pPr>
              <a:defRPr>
                <a:solidFill>
                  <a:schemeClr val="bg1"/>
                </a:solidFill>
              </a:defRPr>
            </a:lvl6pPr>
            <a:lvl7pPr>
              <a:defRPr>
                <a:solidFill>
                  <a:schemeClr val="bg1"/>
                </a:solidFill>
              </a:defRPr>
            </a:lvl7pPr>
            <a:lvl8pPr>
              <a:defRPr>
                <a:solidFill>
                  <a:schemeClr val="bg1"/>
                </a:solidFill>
              </a:defRPr>
            </a:lvl8pPr>
            <a:lvl9pPr>
              <a:defRPr>
                <a:solidFill>
                  <a:schemeClr val="bg1"/>
                </a:solidFill>
              </a:defRPr>
            </a:lvl9pPr>
          </a:lstStyle>
          <a:p>
            <a:fld id="{EEAD9179-7A6B-4268-BEB2-F3B8EB06115B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48" name="Subtitle 2"/>
          <p:cNvSpPr>
            <a:spLocks noGrp="1"/>
          </p:cNvSpPr>
          <p:nvPr>
            <p:ph type="subTitle" idx="1"/>
          </p:nvPr>
        </p:nvSpPr>
        <p:spPr bwMode="black">
          <a:xfrm>
            <a:off x="7055681" y="3064854"/>
            <a:ext cx="4500000" cy="720000"/>
          </a:xfrm>
        </p:spPr>
        <p:txBody>
          <a:bodyPr anchor="t"/>
          <a:lstStyle>
            <a:lvl1pPr marL="0" indent="0" algn="l">
              <a:buNone/>
              <a:defRPr sz="2400" b="1">
                <a:solidFill>
                  <a:schemeClr val="accent3"/>
                </a:solidFill>
              </a:defRPr>
            </a:lvl1pPr>
            <a:lvl2pPr marL="0" indent="0" algn="l">
              <a:buNone/>
              <a:defRPr sz="2400" b="1">
                <a:solidFill>
                  <a:schemeClr val="accent3"/>
                </a:solidFill>
              </a:defRPr>
            </a:lvl2pPr>
            <a:lvl3pPr marL="0" indent="0" algn="l">
              <a:buNone/>
              <a:defRPr sz="2400" b="1">
                <a:solidFill>
                  <a:schemeClr val="accent3"/>
                </a:solidFill>
              </a:defRPr>
            </a:lvl3pPr>
            <a:lvl4pPr marL="0" indent="0" algn="l">
              <a:buNone/>
              <a:defRPr sz="2400" b="1">
                <a:solidFill>
                  <a:schemeClr val="accent3"/>
                </a:solidFill>
              </a:defRPr>
            </a:lvl4pPr>
            <a:lvl5pPr marL="0" indent="0" algn="l">
              <a:buNone/>
              <a:defRPr sz="2400" b="1">
                <a:solidFill>
                  <a:schemeClr val="accent3"/>
                </a:solidFill>
              </a:defRPr>
            </a:lvl5pPr>
            <a:lvl6pPr marL="0" indent="0" algn="l">
              <a:buNone/>
              <a:defRPr sz="2400" b="1">
                <a:solidFill>
                  <a:schemeClr val="accent3"/>
                </a:solidFill>
              </a:defRPr>
            </a:lvl6pPr>
            <a:lvl7pPr marL="0" indent="0" algn="l">
              <a:buNone/>
              <a:defRPr sz="2400" b="1">
                <a:solidFill>
                  <a:schemeClr val="accent3"/>
                </a:solidFill>
              </a:defRPr>
            </a:lvl7pPr>
            <a:lvl8pPr marL="0" indent="0" algn="l">
              <a:buNone/>
              <a:defRPr sz="2400" b="1">
                <a:solidFill>
                  <a:schemeClr val="accent3"/>
                </a:solidFill>
              </a:defRPr>
            </a:lvl8pPr>
            <a:lvl9pPr marL="0" indent="0" algn="l">
              <a:buNone/>
              <a:defRPr sz="2400" b="1">
                <a:solidFill>
                  <a:schemeClr val="accent3"/>
                </a:solidFill>
              </a:defRPr>
            </a:lvl9pPr>
          </a:lstStyle>
          <a:p>
            <a:pPr lvl="0"/>
            <a:r>
              <a:rPr lang="en-US"/>
              <a:t>Click to edit Master subtitle style</a:t>
            </a:r>
          </a:p>
        </p:txBody>
      </p:sp>
      <p:grpSp>
        <p:nvGrpSpPr>
          <p:cNvPr id="24" name="Group 23"/>
          <p:cNvGrpSpPr/>
          <p:nvPr/>
        </p:nvGrpSpPr>
        <p:grpSpPr bwMode="black">
          <a:xfrm>
            <a:off x="759609" y="1"/>
            <a:ext cx="4148849" cy="6858000"/>
            <a:chOff x="-13927138" y="-1074738"/>
            <a:chExt cx="4913313" cy="8121651"/>
          </a:xfrm>
          <a:solidFill>
            <a:schemeClr val="bg1"/>
          </a:solidFill>
        </p:grpSpPr>
        <p:sp>
          <p:nvSpPr>
            <p:cNvPr id="26" name="Freeform 6"/>
            <p:cNvSpPr>
              <a:spLocks/>
            </p:cNvSpPr>
            <p:nvPr userDrawn="1"/>
          </p:nvSpPr>
          <p:spPr bwMode="black">
            <a:xfrm>
              <a:off x="-13927138" y="-1074738"/>
              <a:ext cx="2947988" cy="8121651"/>
            </a:xfrm>
            <a:custGeom>
              <a:avLst/>
              <a:gdLst>
                <a:gd name="T0" fmla="*/ 9 w 1857"/>
                <a:gd name="T1" fmla="*/ 5116 h 5116"/>
                <a:gd name="T2" fmla="*/ 1857 w 1857"/>
                <a:gd name="T3" fmla="*/ 0 h 5116"/>
                <a:gd name="T4" fmla="*/ 1847 w 1857"/>
                <a:gd name="T5" fmla="*/ 0 h 5116"/>
                <a:gd name="T6" fmla="*/ 0 w 1857"/>
                <a:gd name="T7" fmla="*/ 5116 h 5116"/>
                <a:gd name="T8" fmla="*/ 9 w 1857"/>
                <a:gd name="T9" fmla="*/ 5116 h 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57" h="5116">
                  <a:moveTo>
                    <a:pt x="9" y="5116"/>
                  </a:moveTo>
                  <a:lnTo>
                    <a:pt x="1857" y="0"/>
                  </a:lnTo>
                  <a:lnTo>
                    <a:pt x="1847" y="0"/>
                  </a:lnTo>
                  <a:lnTo>
                    <a:pt x="0" y="5116"/>
                  </a:lnTo>
                  <a:lnTo>
                    <a:pt x="9" y="511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36" name="Freeform 7"/>
            <p:cNvSpPr>
              <a:spLocks/>
            </p:cNvSpPr>
            <p:nvPr userDrawn="1"/>
          </p:nvSpPr>
          <p:spPr bwMode="black">
            <a:xfrm>
              <a:off x="-10623550" y="-1074738"/>
              <a:ext cx="1609725" cy="8121651"/>
            </a:xfrm>
            <a:custGeom>
              <a:avLst/>
              <a:gdLst>
                <a:gd name="T0" fmla="*/ 10 w 1014"/>
                <a:gd name="T1" fmla="*/ 5116 h 5116"/>
                <a:gd name="T2" fmla="*/ 1014 w 1014"/>
                <a:gd name="T3" fmla="*/ 0 h 5116"/>
                <a:gd name="T4" fmla="*/ 1004 w 1014"/>
                <a:gd name="T5" fmla="*/ 0 h 5116"/>
                <a:gd name="T6" fmla="*/ 0 w 1014"/>
                <a:gd name="T7" fmla="*/ 5116 h 5116"/>
                <a:gd name="T8" fmla="*/ 10 w 1014"/>
                <a:gd name="T9" fmla="*/ 5116 h 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4" h="5116">
                  <a:moveTo>
                    <a:pt x="10" y="5116"/>
                  </a:moveTo>
                  <a:lnTo>
                    <a:pt x="1014" y="0"/>
                  </a:lnTo>
                  <a:lnTo>
                    <a:pt x="1004" y="0"/>
                  </a:lnTo>
                  <a:lnTo>
                    <a:pt x="0" y="5116"/>
                  </a:lnTo>
                  <a:lnTo>
                    <a:pt x="10" y="511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</p:grpSp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gray">
          <a:xfrm>
            <a:off x="197700" y="617699"/>
            <a:ext cx="395248" cy="395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Logoschutz" hidden="1"/>
          <p:cNvSpPr/>
          <p:nvPr>
            <p:custDataLst>
              <p:tags r:id="rId1"/>
            </p:custDataLst>
          </p:nvPr>
        </p:nvSpPr>
        <p:spPr bwMode="gray">
          <a:xfrm>
            <a:off x="86006" y="509323"/>
            <a:ext cx="612000" cy="612000"/>
          </a:xfrm>
          <a:prstGeom prst="rect">
            <a:avLst/>
          </a:prstGeom>
          <a:solidFill>
            <a:srgbClr val="00BCFF">
              <a:alpha val="3882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900">
                <a:solidFill>
                  <a:schemeClr val="tx1"/>
                </a:solidFill>
              </a:rPr>
              <a:t>Logo</a:t>
            </a:r>
          </a:p>
          <a:p>
            <a:pPr algn="ctr"/>
            <a:r>
              <a:rPr lang="de-DE" sz="900">
                <a:solidFill>
                  <a:schemeClr val="tx1"/>
                </a:solidFill>
              </a:rPr>
              <a:t>Schutz</a:t>
            </a:r>
          </a:p>
        </p:txBody>
      </p:sp>
    </p:spTree>
    <p:extLst>
      <p:ext uri="{BB962C8B-B14F-4D97-AF65-F5344CB8AC3E}">
        <p14:creationId xmlns:p14="http://schemas.microsoft.com/office/powerpoint/2010/main" val="1414107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2"/>
          <p:cNvSpPr>
            <a:spLocks noGrp="1"/>
          </p:cNvSpPr>
          <p:nvPr>
            <p:ph type="subTitle" idx="13"/>
          </p:nvPr>
        </p:nvSpPr>
        <p:spPr bwMode="gray">
          <a:xfrm>
            <a:off x="981820" y="1138299"/>
            <a:ext cx="10798461" cy="252000"/>
          </a:xfrm>
        </p:spPr>
        <p:txBody>
          <a:bodyPr anchor="t"/>
          <a:lstStyle>
            <a:lvl1pPr marL="0" indent="0" algn="l">
              <a:buNone/>
              <a:defRPr sz="1800">
                <a:solidFill>
                  <a:schemeClr val="accent1"/>
                </a:solidFill>
              </a:defRPr>
            </a:lvl1pPr>
            <a:lvl2pPr marL="0" indent="0" algn="l">
              <a:buNone/>
              <a:defRPr sz="1800">
                <a:solidFill>
                  <a:schemeClr val="accent1"/>
                </a:solidFill>
              </a:defRPr>
            </a:lvl2pPr>
            <a:lvl3pPr marL="0" indent="0" algn="l">
              <a:buNone/>
              <a:defRPr sz="1800">
                <a:solidFill>
                  <a:schemeClr val="accent1"/>
                </a:solidFill>
              </a:defRPr>
            </a:lvl3pPr>
            <a:lvl4pPr marL="0" indent="0" algn="l">
              <a:buNone/>
              <a:defRPr sz="1800">
                <a:solidFill>
                  <a:schemeClr val="accent1"/>
                </a:solidFill>
              </a:defRPr>
            </a:lvl4pPr>
            <a:lvl5pPr marL="0" indent="0" algn="l">
              <a:buNone/>
              <a:defRPr sz="1800">
                <a:solidFill>
                  <a:schemeClr val="accent1"/>
                </a:solidFill>
              </a:defRPr>
            </a:lvl5pPr>
            <a:lvl6pPr marL="0" indent="0" algn="l">
              <a:buNone/>
              <a:defRPr sz="1800">
                <a:solidFill>
                  <a:schemeClr val="accent1"/>
                </a:solidFill>
              </a:defRPr>
            </a:lvl6pPr>
            <a:lvl7pPr marL="0" indent="0" algn="l">
              <a:buNone/>
              <a:defRPr sz="1800">
                <a:solidFill>
                  <a:schemeClr val="accent1"/>
                </a:solidFill>
              </a:defRPr>
            </a:lvl7pPr>
            <a:lvl8pPr marL="0" indent="0" algn="l">
              <a:buNone/>
              <a:defRPr sz="1800">
                <a:solidFill>
                  <a:schemeClr val="accent1"/>
                </a:solidFill>
              </a:defRPr>
            </a:lvl8pPr>
            <a:lvl9pPr marL="0" indent="0" algn="l">
              <a:buNone/>
              <a:defRPr sz="1800">
                <a:solidFill>
                  <a:schemeClr val="accent1"/>
                </a:solidFill>
              </a:defRPr>
            </a:lvl9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en-US"/>
              <a:t>Future ONE Bayer Brand Communication / Communications / August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EEAD9179-7A6B-4268-BEB2-F3B8EB06115B}" type="slidenum">
              <a:rPr lang="en-US" smtClean="0"/>
              <a:pPr/>
              <a:t>‹Nr.›</a:t>
            </a:fld>
            <a:endParaRPr lang="en-US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gray">
          <a:xfrm>
            <a:off x="196104" y="617155"/>
            <a:ext cx="399600" cy="39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Inhaltsplatzhalter 6"/>
          <p:cNvSpPr>
            <a:spLocks noGrp="1"/>
          </p:cNvSpPr>
          <p:nvPr>
            <p:ph sz="quarter" idx="14"/>
          </p:nvPr>
        </p:nvSpPr>
        <p:spPr>
          <a:xfrm>
            <a:off x="981820" y="1732751"/>
            <a:ext cx="10798461" cy="47519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10" name="Logoschutz" hidden="1"/>
          <p:cNvSpPr/>
          <p:nvPr>
            <p:custDataLst>
              <p:tags r:id="rId1"/>
            </p:custDataLst>
          </p:nvPr>
        </p:nvSpPr>
        <p:spPr bwMode="gray">
          <a:xfrm>
            <a:off x="86006" y="509323"/>
            <a:ext cx="612000" cy="612000"/>
          </a:xfrm>
          <a:prstGeom prst="rect">
            <a:avLst/>
          </a:prstGeom>
          <a:solidFill>
            <a:srgbClr val="00BCFF">
              <a:alpha val="3882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900">
                <a:solidFill>
                  <a:schemeClr val="tx1"/>
                </a:solidFill>
              </a:rPr>
              <a:t>Logo</a:t>
            </a:r>
          </a:p>
          <a:p>
            <a:pPr algn="ctr"/>
            <a:r>
              <a:rPr lang="de-DE" sz="900">
                <a:solidFill>
                  <a:schemeClr val="tx1"/>
                </a:solidFill>
              </a:rPr>
              <a:t>Schutz</a:t>
            </a:r>
          </a:p>
        </p:txBody>
      </p:sp>
    </p:spTree>
    <p:extLst>
      <p:ext uri="{BB962C8B-B14F-4D97-AF65-F5344CB8AC3E}">
        <p14:creationId xmlns:p14="http://schemas.microsoft.com/office/powerpoint/2010/main" val="818429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619">
          <p15:clr>
            <a:srgbClr val="FBAE40"/>
          </p15:clr>
        </p15:guide>
        <p15:guide id="2" pos="7423">
          <p15:clr>
            <a:srgbClr val="FBAE40"/>
          </p15:clr>
        </p15:guide>
        <p15:guide id="3" orient="horz" pos="1094">
          <p15:clr>
            <a:srgbClr val="FBAE40"/>
          </p15:clr>
        </p15:guide>
        <p15:guide id="4" orient="horz" pos="4085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2"/>
          <p:cNvSpPr>
            <a:spLocks noGrp="1"/>
          </p:cNvSpPr>
          <p:nvPr>
            <p:ph type="subTitle" idx="13"/>
          </p:nvPr>
        </p:nvSpPr>
        <p:spPr bwMode="gray">
          <a:xfrm>
            <a:off x="981820" y="1138299"/>
            <a:ext cx="10798461" cy="252000"/>
          </a:xfrm>
        </p:spPr>
        <p:txBody>
          <a:bodyPr anchor="t"/>
          <a:lstStyle>
            <a:lvl1pPr marL="0" indent="0" algn="l">
              <a:buNone/>
              <a:defRPr sz="1800">
                <a:solidFill>
                  <a:schemeClr val="accent1"/>
                </a:solidFill>
              </a:defRPr>
            </a:lvl1pPr>
            <a:lvl2pPr marL="0" indent="0" algn="l">
              <a:buNone/>
              <a:defRPr sz="1800">
                <a:solidFill>
                  <a:schemeClr val="accent1"/>
                </a:solidFill>
              </a:defRPr>
            </a:lvl2pPr>
            <a:lvl3pPr marL="0" indent="0" algn="l">
              <a:buNone/>
              <a:defRPr sz="1800">
                <a:solidFill>
                  <a:schemeClr val="accent1"/>
                </a:solidFill>
              </a:defRPr>
            </a:lvl3pPr>
            <a:lvl4pPr marL="0" indent="0" algn="l">
              <a:buNone/>
              <a:defRPr sz="1800">
                <a:solidFill>
                  <a:schemeClr val="accent1"/>
                </a:solidFill>
              </a:defRPr>
            </a:lvl4pPr>
            <a:lvl5pPr marL="0" indent="0" algn="l">
              <a:buNone/>
              <a:defRPr sz="1800">
                <a:solidFill>
                  <a:schemeClr val="accent1"/>
                </a:solidFill>
              </a:defRPr>
            </a:lvl5pPr>
            <a:lvl6pPr marL="0" indent="0" algn="l">
              <a:buNone/>
              <a:defRPr sz="1800">
                <a:solidFill>
                  <a:schemeClr val="accent1"/>
                </a:solidFill>
              </a:defRPr>
            </a:lvl6pPr>
            <a:lvl7pPr marL="0" indent="0" algn="l">
              <a:buNone/>
              <a:defRPr sz="1800">
                <a:solidFill>
                  <a:schemeClr val="accent1"/>
                </a:solidFill>
              </a:defRPr>
            </a:lvl7pPr>
            <a:lvl8pPr marL="0" indent="0" algn="l">
              <a:buNone/>
              <a:defRPr sz="1800">
                <a:solidFill>
                  <a:schemeClr val="accent1"/>
                </a:solidFill>
              </a:defRPr>
            </a:lvl8pPr>
            <a:lvl9pPr marL="0" indent="0" algn="l">
              <a:buNone/>
              <a:defRPr sz="1800">
                <a:solidFill>
                  <a:schemeClr val="accent1"/>
                </a:solidFill>
              </a:defRPr>
            </a:lvl9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en-US"/>
              <a:t>Future ONE Bayer Brand Communication / Communications / August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EEAD9179-7A6B-4268-BEB2-F3B8EB06115B}" type="slidenum">
              <a:rPr lang="en-US" smtClean="0"/>
              <a:pPr/>
              <a:t>‹Nr.›</a:t>
            </a:fld>
            <a:endParaRPr lang="en-US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gray">
          <a:xfrm>
            <a:off x="196104" y="617155"/>
            <a:ext cx="399600" cy="39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Inhaltsplatzhalter 6"/>
          <p:cNvSpPr>
            <a:spLocks noGrp="1"/>
          </p:cNvSpPr>
          <p:nvPr>
            <p:ph sz="quarter" idx="16"/>
          </p:nvPr>
        </p:nvSpPr>
        <p:spPr>
          <a:xfrm>
            <a:off x="981820" y="1732750"/>
            <a:ext cx="5220000" cy="4752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13" name="Inhaltsplatzhalter 12"/>
          <p:cNvSpPr>
            <a:spLocks noGrp="1"/>
          </p:cNvSpPr>
          <p:nvPr>
            <p:ph sz="quarter" idx="17"/>
          </p:nvPr>
        </p:nvSpPr>
        <p:spPr>
          <a:xfrm>
            <a:off x="6559603" y="1732750"/>
            <a:ext cx="5220000" cy="4752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10" name="Logoschutz" hidden="1"/>
          <p:cNvSpPr/>
          <p:nvPr>
            <p:custDataLst>
              <p:tags r:id="rId1"/>
            </p:custDataLst>
          </p:nvPr>
        </p:nvSpPr>
        <p:spPr bwMode="gray">
          <a:xfrm>
            <a:off x="86006" y="509323"/>
            <a:ext cx="612000" cy="612000"/>
          </a:xfrm>
          <a:prstGeom prst="rect">
            <a:avLst/>
          </a:prstGeom>
          <a:solidFill>
            <a:srgbClr val="00BCFF">
              <a:alpha val="3882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900">
                <a:solidFill>
                  <a:schemeClr val="tx1"/>
                </a:solidFill>
              </a:rPr>
              <a:t>Logo</a:t>
            </a:r>
          </a:p>
          <a:p>
            <a:pPr algn="ctr"/>
            <a:r>
              <a:rPr lang="de-DE" sz="900">
                <a:solidFill>
                  <a:schemeClr val="tx1"/>
                </a:solidFill>
              </a:rPr>
              <a:t>Schutz</a:t>
            </a:r>
          </a:p>
        </p:txBody>
      </p:sp>
    </p:spTree>
    <p:extLst>
      <p:ext uri="{BB962C8B-B14F-4D97-AF65-F5344CB8AC3E}">
        <p14:creationId xmlns:p14="http://schemas.microsoft.com/office/powerpoint/2010/main" val="333609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3908">
          <p15:clr>
            <a:srgbClr val="FBAE40"/>
          </p15:clr>
        </p15:guide>
        <p15:guide id="2" pos="4134">
          <p15:clr>
            <a:srgbClr val="FBAE40"/>
          </p15:clr>
        </p15:guide>
        <p15:guide id="3" orient="horz" pos="1094">
          <p15:clr>
            <a:srgbClr val="FBAE40"/>
          </p15:clr>
        </p15:guide>
        <p15:guide id="4" orient="horz" pos="4085">
          <p15:clr>
            <a:srgbClr val="FBAE40"/>
          </p15:clr>
        </p15:guide>
        <p15:guide id="5" pos="619">
          <p15:clr>
            <a:srgbClr val="FBAE40"/>
          </p15:clr>
        </p15:guide>
        <p15:guide id="7" pos="7423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ags" Target="../tags/tag2.xml"/><Relationship Id="rId30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980281" y="1732751"/>
            <a:ext cx="10800000" cy="4752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981821" y="181938"/>
            <a:ext cx="10798460" cy="864000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gray">
          <a:xfrm>
            <a:off x="11121231" y="6617933"/>
            <a:ext cx="488950" cy="108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r">
              <a:defRPr sz="700">
                <a:noFill/>
              </a:defRPr>
            </a:lvl1pPr>
            <a:lvl2pPr marL="1588" indent="0" algn="r">
              <a:defRPr sz="700">
                <a:noFill/>
              </a:defRPr>
            </a:lvl2pPr>
            <a:lvl3pPr marL="0" indent="0" algn="r">
              <a:defRPr sz="700">
                <a:noFill/>
              </a:defRPr>
            </a:lvl3pPr>
            <a:lvl4pPr marL="0" indent="0" algn="r">
              <a:tabLst/>
              <a:defRPr sz="700">
                <a:noFill/>
              </a:defRPr>
            </a:lvl4pPr>
            <a:lvl5pPr marL="0" indent="0" algn="r">
              <a:defRPr sz="700">
                <a:noFill/>
              </a:defRPr>
            </a:lvl5pPr>
            <a:lvl6pPr marL="0" indent="0" algn="r">
              <a:defRPr sz="700">
                <a:noFill/>
              </a:defRPr>
            </a:lvl6pPr>
            <a:lvl7pPr marL="0" indent="0" algn="r">
              <a:defRPr sz="700">
                <a:noFill/>
              </a:defRPr>
            </a:lvl7pPr>
            <a:lvl8pPr marL="0" indent="0" algn="r">
              <a:defRPr sz="700">
                <a:noFill/>
              </a:defRPr>
            </a:lvl8pPr>
            <a:lvl9pPr marL="0" indent="0" algn="r">
              <a:defRPr sz="700">
                <a:noFill/>
              </a:defRPr>
            </a:lvl9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gray">
          <a:xfrm>
            <a:off x="974672" y="6617933"/>
            <a:ext cx="8640000" cy="108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>
              <a:defRPr sz="700">
                <a:solidFill>
                  <a:schemeClr val="accent1"/>
                </a:solidFill>
              </a:defRPr>
            </a:lvl1pPr>
            <a:lvl2pPr marL="0" indent="0">
              <a:defRPr sz="700">
                <a:solidFill>
                  <a:schemeClr val="accent1"/>
                </a:solidFill>
              </a:defRPr>
            </a:lvl2pPr>
            <a:lvl3pPr marL="0" indent="0">
              <a:defRPr sz="700">
                <a:solidFill>
                  <a:schemeClr val="accent1"/>
                </a:solidFill>
              </a:defRPr>
            </a:lvl3pPr>
            <a:lvl4pPr marL="0" indent="0">
              <a:defRPr sz="700">
                <a:solidFill>
                  <a:schemeClr val="accent1"/>
                </a:solidFill>
              </a:defRPr>
            </a:lvl4pPr>
            <a:lvl5pPr marL="0" indent="0">
              <a:defRPr sz="700">
                <a:solidFill>
                  <a:schemeClr val="accent1"/>
                </a:solidFill>
              </a:defRPr>
            </a:lvl5pPr>
            <a:lvl6pPr marL="0" indent="0">
              <a:tabLst/>
              <a:defRPr sz="700">
                <a:solidFill>
                  <a:schemeClr val="accent1"/>
                </a:solidFill>
              </a:defRPr>
            </a:lvl6pPr>
            <a:lvl7pPr marL="0" indent="0">
              <a:tabLst/>
              <a:defRPr sz="700">
                <a:solidFill>
                  <a:schemeClr val="accent1"/>
                </a:solidFill>
              </a:defRPr>
            </a:lvl7pPr>
            <a:lvl8pPr marL="0" indent="0">
              <a:defRPr sz="700">
                <a:solidFill>
                  <a:schemeClr val="accent1"/>
                </a:solidFill>
              </a:defRPr>
            </a:lvl8pPr>
            <a:lvl9pPr marL="0" indent="0">
              <a:defRPr sz="700">
                <a:solidFill>
                  <a:schemeClr val="accent1"/>
                </a:solidFill>
              </a:defRPr>
            </a:lvl9pPr>
          </a:lstStyle>
          <a:p>
            <a:r>
              <a:rPr lang="en-US"/>
              <a:t>Future ONE Bayer Brand Communication / Communications / August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95843" y="6617933"/>
            <a:ext cx="392326" cy="108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ctr">
              <a:defRPr sz="700">
                <a:solidFill>
                  <a:schemeClr val="accent2"/>
                </a:solidFill>
              </a:defRPr>
            </a:lvl1pPr>
            <a:lvl2pPr marL="0" indent="0" algn="ctr">
              <a:defRPr sz="700">
                <a:solidFill>
                  <a:schemeClr val="accent2"/>
                </a:solidFill>
              </a:defRPr>
            </a:lvl2pPr>
            <a:lvl3pPr marL="0" indent="0" algn="ctr">
              <a:defRPr sz="700">
                <a:solidFill>
                  <a:schemeClr val="accent2"/>
                </a:solidFill>
              </a:defRPr>
            </a:lvl3pPr>
            <a:lvl4pPr marL="0" indent="0" algn="ctr">
              <a:defRPr sz="700">
                <a:solidFill>
                  <a:schemeClr val="accent2"/>
                </a:solidFill>
              </a:defRPr>
            </a:lvl4pPr>
            <a:lvl5pPr marL="0" indent="0" algn="ctr">
              <a:defRPr sz="700">
                <a:solidFill>
                  <a:schemeClr val="accent2"/>
                </a:solidFill>
              </a:defRPr>
            </a:lvl5pPr>
            <a:lvl6pPr marL="0" indent="0" algn="ctr">
              <a:defRPr sz="700">
                <a:solidFill>
                  <a:schemeClr val="accent2"/>
                </a:solidFill>
              </a:defRPr>
            </a:lvl6pPr>
            <a:lvl7pPr marL="0" indent="0" algn="ctr">
              <a:defRPr sz="700">
                <a:solidFill>
                  <a:schemeClr val="accent2"/>
                </a:solidFill>
              </a:defRPr>
            </a:lvl7pPr>
            <a:lvl8pPr marL="0" indent="0" algn="ctr">
              <a:defRPr sz="700">
                <a:solidFill>
                  <a:schemeClr val="accent2"/>
                </a:solidFill>
              </a:defRPr>
            </a:lvl8pPr>
            <a:lvl9pPr marL="0" indent="0" algn="ctr">
              <a:defRPr sz="700">
                <a:solidFill>
                  <a:schemeClr val="accent2"/>
                </a:solidFill>
              </a:defRPr>
            </a:lvl9pPr>
          </a:lstStyle>
          <a:p>
            <a:fld id="{EEAD9179-7A6B-4268-BEB2-F3B8EB06115B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7" name="empower - DO NOT DELETE!!!" hidden="1"/>
          <p:cNvSpPr/>
          <p:nvPr>
            <p:custDataLst>
              <p:tags r:id="rId27"/>
            </p:custDataLst>
          </p:nvPr>
        </p:nvSpPr>
        <p:spPr bwMode="gray">
          <a:xfrm>
            <a:off x="0" y="0"/>
            <a:ext cx="0" cy="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de-DE" sz="2400"/>
          </a:p>
        </p:txBody>
      </p:sp>
      <p:sp>
        <p:nvSpPr>
          <p:cNvPr id="9" name="MSIPCMContentMarking" descr="{&quot;HashCode&quot;:-242339457,&quot;Placement&quot;:&quot;Footer&quot;,&quot;Top&quot;:503.1945,&quot;Left&quot;:812.3856,&quot;SlideWidth&quot;:959,&quot;SlideHeight&quot;:540}">
            <a:extLst>
              <a:ext uri="{FF2B5EF4-FFF2-40B4-BE49-F238E27FC236}">
                <a16:creationId xmlns:a16="http://schemas.microsoft.com/office/drawing/2014/main" id="{BF1C6DA7-14F1-49F1-8A17-425FC7AFB1D1}"/>
              </a:ext>
            </a:extLst>
          </p:cNvPr>
          <p:cNvSpPr txBox="1"/>
          <p:nvPr userDrawn="1"/>
        </p:nvSpPr>
        <p:spPr bwMode="gray">
          <a:xfrm>
            <a:off x="10317297" y="6390570"/>
            <a:ext cx="1873115" cy="46742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noAutofit/>
          </a:bodyPr>
          <a:lstStyle/>
          <a:p>
            <a:pPr algn="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FF8939"/>
                </a:solidFill>
                <a:latin typeface="Calibri" panose="020F0502020204030204" pitchFamily="34" charset="0"/>
              </a:rPr>
              <a:t>RESTRICTED</a:t>
            </a:r>
            <a:endParaRPr lang="en-US" sz="2200" dirty="0" err="1">
              <a:solidFill>
                <a:srgbClr val="FF8939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1381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60" r:id="rId1"/>
    <p:sldLayoutId id="2147484361" r:id="rId2"/>
    <p:sldLayoutId id="2147484362" r:id="rId3"/>
    <p:sldLayoutId id="2147484363" r:id="rId4"/>
    <p:sldLayoutId id="2147484364" r:id="rId5"/>
    <p:sldLayoutId id="2147484365" r:id="rId6"/>
    <p:sldLayoutId id="2147484366" r:id="rId7"/>
    <p:sldLayoutId id="2147484367" r:id="rId8"/>
    <p:sldLayoutId id="2147484368" r:id="rId9"/>
    <p:sldLayoutId id="2147484369" r:id="rId10"/>
    <p:sldLayoutId id="2147484370" r:id="rId11"/>
    <p:sldLayoutId id="2147484371" r:id="rId12"/>
    <p:sldLayoutId id="2147484372" r:id="rId13"/>
    <p:sldLayoutId id="2147484373" r:id="rId14"/>
    <p:sldLayoutId id="2147484374" r:id="rId15"/>
    <p:sldLayoutId id="2147484375" r:id="rId16"/>
    <p:sldLayoutId id="2147484376" r:id="rId17"/>
    <p:sldLayoutId id="2147484377" r:id="rId18"/>
    <p:sldLayoutId id="2147484378" r:id="rId19"/>
    <p:sldLayoutId id="2147484379" r:id="rId20"/>
    <p:sldLayoutId id="2147484380" r:id="rId21"/>
    <p:sldLayoutId id="2147484381" r:id="rId22"/>
    <p:sldLayoutId id="2147484382" r:id="rId23"/>
    <p:sldLayoutId id="2147484383" r:id="rId24"/>
    <p:sldLayoutId id="2147484384" r:id="rId25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dt="0"/>
  <p:txStyles>
    <p:titleStyle>
      <a:lvl1pPr algn="l" defTabSz="914217" rtl="0" eaLnBrk="1" latinLnBrk="0" hangingPunct="1">
        <a:spcBef>
          <a:spcPct val="0"/>
        </a:spcBef>
        <a:buNone/>
        <a:defRPr sz="2799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914217" rtl="0" eaLnBrk="1" latinLnBrk="0" hangingPunct="1">
        <a:spcBef>
          <a:spcPts val="1200"/>
        </a:spcBef>
        <a:spcAft>
          <a:spcPts val="600"/>
        </a:spcAft>
        <a:buFont typeface="Arial" panose="020B0604020202020204" pitchFamily="34" charset="0"/>
        <a:buNone/>
        <a:defRPr sz="18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269946" indent="-269946" algn="l" defTabSz="914217" rtl="0" eaLnBrk="1" latinLnBrk="0" hangingPunct="1">
        <a:spcBef>
          <a:spcPts val="300"/>
        </a:spcBef>
        <a:spcAft>
          <a:spcPts val="600"/>
        </a:spcAft>
        <a:buFontTx/>
        <a:buBlip>
          <a:blip r:embed="rId28"/>
        </a:buBlip>
        <a:defRPr sz="18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539892" indent="-269946" algn="l" defTabSz="914217" rtl="0" eaLnBrk="1" latinLnBrk="0" hangingPunct="1">
        <a:spcBef>
          <a:spcPts val="300"/>
        </a:spcBef>
        <a:spcAft>
          <a:spcPts val="600"/>
        </a:spcAft>
        <a:buFontTx/>
        <a:buBlip>
          <a:blip r:embed="rId29"/>
        </a:buBlip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809838" indent="-269946" algn="l" defTabSz="914217" rtl="0" eaLnBrk="1" latinLnBrk="0" hangingPunct="1">
        <a:spcBef>
          <a:spcPts val="300"/>
        </a:spcBef>
        <a:spcAft>
          <a:spcPts val="600"/>
        </a:spcAft>
        <a:buFontTx/>
        <a:buBlip>
          <a:blip r:embed="rId30"/>
        </a:buBlip>
        <a:defRPr sz="18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079784" indent="-269946" algn="l" defTabSz="914217" rtl="0" eaLnBrk="1" latinLnBrk="0" hangingPunct="1">
        <a:spcBef>
          <a:spcPts val="300"/>
        </a:spcBef>
        <a:spcAft>
          <a:spcPts val="600"/>
        </a:spcAft>
        <a:buFontTx/>
        <a:buBlip>
          <a:blip r:embed="rId31"/>
        </a:buBlip>
        <a:defRPr sz="18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079784" indent="-269946" algn="l" defTabSz="914217" rtl="0" eaLnBrk="1" latinLnBrk="0" hangingPunct="1">
        <a:spcBef>
          <a:spcPts val="300"/>
        </a:spcBef>
        <a:spcAft>
          <a:spcPts val="600"/>
        </a:spcAft>
        <a:buFontTx/>
        <a:buBlip>
          <a:blip r:embed="rId31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079784" indent="-269946" algn="l" defTabSz="914217" rtl="0" eaLnBrk="1" latinLnBrk="0" hangingPunct="1">
        <a:spcBef>
          <a:spcPts val="300"/>
        </a:spcBef>
        <a:spcAft>
          <a:spcPts val="600"/>
        </a:spcAft>
        <a:buFontTx/>
        <a:buBlip>
          <a:blip r:embed="rId31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1079784" indent="-269946" algn="l" defTabSz="914217" rtl="0" eaLnBrk="1" latinLnBrk="0" hangingPunct="1">
        <a:spcBef>
          <a:spcPts val="300"/>
        </a:spcBef>
        <a:spcAft>
          <a:spcPts val="600"/>
        </a:spcAft>
        <a:buFontTx/>
        <a:buBlip>
          <a:blip r:embed="rId31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1079784" indent="-269946" algn="l" defTabSz="914217" rtl="0" eaLnBrk="1" latinLnBrk="0" hangingPunct="1">
        <a:spcBef>
          <a:spcPts val="300"/>
        </a:spcBef>
        <a:spcAft>
          <a:spcPts val="600"/>
        </a:spcAft>
        <a:buFontTx/>
        <a:buBlip>
          <a:blip r:embed="rId31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09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17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26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34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43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651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760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868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>
            <a:extLst>
              <a:ext uri="{FF2B5EF4-FFF2-40B4-BE49-F238E27FC236}">
                <a16:creationId xmlns:a16="http://schemas.microsoft.com/office/drawing/2014/main" id="{81F49D11-7299-2ED6-2AAA-A2D639D0B5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2879" y="63041"/>
            <a:ext cx="10599891" cy="6253936"/>
          </a:xfrm>
          <a:prstGeom prst="rect">
            <a:avLst/>
          </a:prstGeom>
          <a:noFill/>
        </p:spPr>
      </p:pic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65DCF48-97C3-997D-C776-C02440755A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8925" hangingPunct="0">
              <a:spcAft>
                <a:spcPts val="600"/>
              </a:spcAft>
            </a:pPr>
            <a:r>
              <a:rPr lang="en-US" kern="0" dirty="0">
                <a:solidFill>
                  <a:srgbClr val="10384F"/>
                </a:solidFill>
                <a:latin typeface="Arial"/>
                <a:ea typeface="Arial Unicode MS"/>
                <a:cs typeface="Arial"/>
                <a:sym typeface="Helvetica Neue"/>
              </a:rPr>
              <a:t>ONE Bayer Brand </a:t>
            </a:r>
            <a:r>
              <a:rPr lang="en-US" kern="0">
                <a:solidFill>
                  <a:srgbClr val="10384F"/>
                </a:solidFill>
                <a:latin typeface="Arial"/>
                <a:ea typeface="Arial Unicode MS"/>
                <a:cs typeface="Arial"/>
                <a:sym typeface="Helvetica Neue"/>
              </a:rPr>
              <a:t>Communication </a:t>
            </a:r>
            <a:endParaRPr lang="en-US" kern="0" dirty="0">
              <a:solidFill>
                <a:srgbClr val="10384F"/>
              </a:solidFill>
              <a:latin typeface="Arial"/>
              <a:ea typeface="Arial Unicode MS"/>
              <a:cs typeface="Arial"/>
              <a:sym typeface="Helvetica Neue"/>
            </a:endParaRPr>
          </a:p>
        </p:txBody>
      </p:sp>
      <p:sp>
        <p:nvSpPr>
          <p:cNvPr id="5" name="Foliennummernplatzhalter 4" hidden="1">
            <a:extLst>
              <a:ext uri="{FF2B5EF4-FFF2-40B4-BE49-F238E27FC236}">
                <a16:creationId xmlns:a16="http://schemas.microsoft.com/office/drawing/2014/main" id="{8638D26B-DB1E-844C-273F-B65162BD8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8925" hangingPunct="0">
              <a:spcAft>
                <a:spcPts val="600"/>
              </a:spcAft>
            </a:pPr>
            <a:fld id="{EEAD9179-7A6B-4268-BEB2-F3B8EB06115B}" type="slidenum">
              <a:rPr lang="en-US" kern="0">
                <a:solidFill>
                  <a:srgbClr val="00BCFF"/>
                </a:solidFill>
                <a:latin typeface="Arial"/>
                <a:ea typeface="Arial Unicode MS"/>
                <a:cs typeface="Arial"/>
                <a:sym typeface="Helvetica Neue"/>
              </a:rPr>
              <a:pPr defTabSz="1218925" hangingPunct="0">
                <a:spcAft>
                  <a:spcPts val="600"/>
                </a:spcAft>
              </a:pPr>
              <a:t>1</a:t>
            </a:fld>
            <a:endParaRPr lang="en-US" kern="0">
              <a:solidFill>
                <a:srgbClr val="00BCFF"/>
              </a:solidFill>
              <a:latin typeface="Arial"/>
              <a:ea typeface="Arial Unicode MS"/>
              <a:cs typeface="Arial"/>
              <a:sym typeface="Helvetica Neue"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9B2CA45E-9FDA-BADB-430C-1ADA843A7906}"/>
              </a:ext>
            </a:extLst>
          </p:cNvPr>
          <p:cNvSpPr txBox="1"/>
          <p:nvPr/>
        </p:nvSpPr>
        <p:spPr bwMode="gray">
          <a:xfrm>
            <a:off x="1280489" y="1303140"/>
            <a:ext cx="8532499" cy="245774"/>
          </a:xfrm>
          <a:prstGeom prst="rect">
            <a:avLst/>
          </a:prstGeom>
          <a:noFill/>
        </p:spPr>
        <p:txBody>
          <a:bodyPr vert="horz" wrap="none" lIns="0" tIns="0" rIns="0" bIns="0" rtlCol="0">
            <a:noAutofit/>
          </a:bodyPr>
          <a:lstStyle/>
          <a:p>
            <a:pPr defTabSz="1218925"/>
            <a:r>
              <a:rPr lang="de-DE" sz="1400" b="1" kern="0">
                <a:solidFill>
                  <a:srgbClr val="FFFFF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Purpose &amp; Vision: </a:t>
            </a:r>
            <a:r>
              <a:rPr lang="de-DE" sz="1400" kern="0" err="1">
                <a:solidFill>
                  <a:srgbClr val="FFFFF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Delivering</a:t>
            </a:r>
            <a:r>
              <a:rPr lang="de-DE" sz="1400" kern="0">
                <a:solidFill>
                  <a:srgbClr val="FFFFF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 on “Science </a:t>
            </a:r>
            <a:r>
              <a:rPr lang="de-DE" sz="1400" kern="0" err="1">
                <a:solidFill>
                  <a:srgbClr val="FFFFF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for</a:t>
            </a:r>
            <a:r>
              <a:rPr lang="de-DE" sz="1400" kern="0">
                <a:solidFill>
                  <a:srgbClr val="FFFFF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 a </a:t>
            </a:r>
            <a:r>
              <a:rPr lang="de-DE" sz="1400" kern="0" err="1">
                <a:solidFill>
                  <a:srgbClr val="FFFFF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better</a:t>
            </a:r>
            <a:r>
              <a:rPr lang="de-DE" sz="1400" kern="0">
                <a:solidFill>
                  <a:srgbClr val="FFFFF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 </a:t>
            </a:r>
            <a:r>
              <a:rPr lang="de-DE" sz="1400" kern="0" err="1">
                <a:solidFill>
                  <a:srgbClr val="FFFFF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life</a:t>
            </a:r>
            <a:r>
              <a:rPr lang="de-DE" sz="1400" kern="0">
                <a:solidFill>
                  <a:srgbClr val="FFFFF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”, </a:t>
            </a:r>
            <a:r>
              <a:rPr lang="de-DE" sz="1400" kern="0" err="1">
                <a:solidFill>
                  <a:srgbClr val="FFFFF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working</a:t>
            </a:r>
            <a:r>
              <a:rPr lang="de-DE" sz="1400" kern="0">
                <a:solidFill>
                  <a:srgbClr val="FFFFF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 </a:t>
            </a:r>
            <a:r>
              <a:rPr lang="de-DE" sz="1400" kern="0" err="1">
                <a:solidFill>
                  <a:srgbClr val="FFFFF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towards</a:t>
            </a:r>
            <a:r>
              <a:rPr lang="de-DE" sz="1400" kern="0">
                <a:solidFill>
                  <a:srgbClr val="FFFFF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 “Health </a:t>
            </a:r>
            <a:r>
              <a:rPr lang="de-DE" sz="1400" kern="0" err="1">
                <a:solidFill>
                  <a:srgbClr val="FFFFF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for</a:t>
            </a:r>
            <a:r>
              <a:rPr lang="de-DE" sz="1400" kern="0">
                <a:solidFill>
                  <a:srgbClr val="FFFFF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 all, Hunger </a:t>
            </a:r>
            <a:r>
              <a:rPr lang="de-DE" sz="1400" kern="0" err="1">
                <a:solidFill>
                  <a:srgbClr val="FFFFF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for</a:t>
            </a:r>
            <a:r>
              <a:rPr lang="de-DE" sz="1400" kern="0">
                <a:solidFill>
                  <a:srgbClr val="FFFFF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 </a:t>
            </a:r>
            <a:r>
              <a:rPr lang="de-DE" sz="1400" kern="0" err="1">
                <a:solidFill>
                  <a:srgbClr val="FFFFF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none</a:t>
            </a:r>
            <a:r>
              <a:rPr lang="de-DE" sz="1400" kern="0">
                <a:solidFill>
                  <a:srgbClr val="FFFFF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”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8A5D92EF-860C-CFC9-2EE1-E316909F01CC}"/>
              </a:ext>
            </a:extLst>
          </p:cNvPr>
          <p:cNvSpPr txBox="1"/>
          <p:nvPr/>
        </p:nvSpPr>
        <p:spPr bwMode="gray">
          <a:xfrm>
            <a:off x="1272323" y="1747373"/>
            <a:ext cx="2067226" cy="546936"/>
          </a:xfrm>
          <a:prstGeom prst="rect">
            <a:avLst/>
          </a:prstGeom>
          <a:noFill/>
        </p:spPr>
        <p:txBody>
          <a:bodyPr vert="horz" wrap="none" lIns="0" tIns="0" rIns="0" bIns="0" rtlCol="0">
            <a:noAutofit/>
          </a:bodyPr>
          <a:lstStyle/>
          <a:p>
            <a:pPr defTabSz="1218925"/>
            <a:r>
              <a:rPr lang="de-DE" sz="1400" b="1" kern="0">
                <a:solidFill>
                  <a:srgbClr val="FFFFF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Brand Communication:</a:t>
            </a:r>
          </a:p>
          <a:p>
            <a:pPr defTabSz="1218925"/>
            <a:r>
              <a:rPr lang="de-DE" sz="1400" kern="0">
                <a:solidFill>
                  <a:srgbClr val="FFFFF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Science </a:t>
            </a:r>
            <a:r>
              <a:rPr lang="de-DE" sz="1400" kern="0" err="1">
                <a:solidFill>
                  <a:srgbClr val="FFFFF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for</a:t>
            </a:r>
            <a:r>
              <a:rPr lang="de-DE" sz="1400" kern="0">
                <a:solidFill>
                  <a:srgbClr val="FFFFF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 </a:t>
            </a:r>
            <a:r>
              <a:rPr lang="de-DE" sz="1400" kern="0" err="1">
                <a:solidFill>
                  <a:srgbClr val="FFFFF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Better</a:t>
            </a:r>
            <a:endParaRPr lang="de-DE" sz="1400" kern="0">
              <a:solidFill>
                <a:srgbClr val="FFFFFF"/>
              </a:solidFill>
              <a:latin typeface="Arial" panose="020B0604020202020204" pitchFamily="34" charset="0"/>
              <a:ea typeface="Arial Unicode MS"/>
              <a:cs typeface="Arial"/>
              <a:sym typeface="Helvetica Neue"/>
            </a:endParaRPr>
          </a:p>
          <a:p>
            <a:pPr defTabSz="1218925"/>
            <a:endParaRPr lang="de-DE" kern="0">
              <a:solidFill>
                <a:srgbClr val="000000"/>
              </a:solidFill>
              <a:latin typeface="Arial" panose="020B0604020202020204" pitchFamily="34" charset="0"/>
              <a:ea typeface="Arial Unicode MS"/>
              <a:cs typeface="Arial"/>
              <a:sym typeface="Helvetica Neue"/>
            </a:endParaRP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5F2E0218-61FA-3108-C1F4-93AB367D9D64}"/>
              </a:ext>
            </a:extLst>
          </p:cNvPr>
          <p:cNvSpPr txBox="1"/>
          <p:nvPr/>
        </p:nvSpPr>
        <p:spPr bwMode="gray">
          <a:xfrm>
            <a:off x="1280489" y="2400437"/>
            <a:ext cx="2150446" cy="914281"/>
          </a:xfrm>
          <a:prstGeom prst="rect">
            <a:avLst/>
          </a:prstGeom>
          <a:noFill/>
        </p:spPr>
        <p:txBody>
          <a:bodyPr vert="horz" wrap="none" lIns="0" tIns="0" rIns="0" bIns="0" rtlCol="0">
            <a:noAutofit/>
          </a:bodyPr>
          <a:lstStyle/>
          <a:p>
            <a:pPr defTabSz="1218925">
              <a:lnSpc>
                <a:spcPts val="1560"/>
              </a:lnSpc>
            </a:pPr>
            <a:r>
              <a:rPr lang="de-DE" sz="1400" b="1" kern="0" err="1">
                <a:solidFill>
                  <a:srgbClr val="FFFFF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Macro</a:t>
            </a:r>
            <a:r>
              <a:rPr lang="de-DE" sz="1400" b="1" kern="0">
                <a:solidFill>
                  <a:srgbClr val="FFFFF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 </a:t>
            </a:r>
            <a:r>
              <a:rPr lang="de-DE" sz="1400" b="1" kern="0" err="1">
                <a:solidFill>
                  <a:srgbClr val="FFFFF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Missions</a:t>
            </a:r>
            <a:r>
              <a:rPr lang="de-DE" sz="1400" b="1" kern="0">
                <a:solidFill>
                  <a:srgbClr val="FFFFF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:</a:t>
            </a:r>
          </a:p>
          <a:p>
            <a:pPr defTabSz="1218925">
              <a:lnSpc>
                <a:spcPts val="1560"/>
              </a:lnSpc>
            </a:pPr>
            <a:r>
              <a:rPr lang="de-DE" sz="1400" kern="0" err="1">
                <a:solidFill>
                  <a:srgbClr val="FFFFF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Our</a:t>
            </a:r>
            <a:r>
              <a:rPr lang="de-DE" sz="1400" kern="0">
                <a:solidFill>
                  <a:srgbClr val="FFFFF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 </a:t>
            </a:r>
            <a:r>
              <a:rPr lang="de-DE" sz="1400" kern="0" err="1">
                <a:solidFill>
                  <a:srgbClr val="FFFFF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science-based</a:t>
            </a:r>
            <a:endParaRPr lang="de-DE" sz="1400" kern="0">
              <a:solidFill>
                <a:srgbClr val="FFFFFF"/>
              </a:solidFill>
              <a:latin typeface="Arial" panose="020B0604020202020204" pitchFamily="34" charset="0"/>
              <a:ea typeface="Arial Unicode MS"/>
              <a:cs typeface="Arial"/>
              <a:sym typeface="Helvetica Neue"/>
            </a:endParaRPr>
          </a:p>
          <a:p>
            <a:pPr defTabSz="1218925">
              <a:lnSpc>
                <a:spcPts val="1560"/>
              </a:lnSpc>
            </a:pPr>
            <a:r>
              <a:rPr lang="de-DE" sz="1400" kern="0" err="1">
                <a:solidFill>
                  <a:srgbClr val="FFFFF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company</a:t>
            </a:r>
            <a:r>
              <a:rPr lang="de-DE" sz="1400" kern="0">
                <a:solidFill>
                  <a:srgbClr val="FFFFF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 </a:t>
            </a:r>
            <a:r>
              <a:rPr lang="de-DE" sz="1400" kern="0" err="1">
                <a:solidFill>
                  <a:srgbClr val="FFFFF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of</a:t>
            </a:r>
            <a:r>
              <a:rPr lang="de-DE" sz="1400" kern="0">
                <a:solidFill>
                  <a:srgbClr val="FFFFF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 </a:t>
            </a:r>
            <a:r>
              <a:rPr lang="de-DE" sz="1400" kern="0" err="1">
                <a:solidFill>
                  <a:srgbClr val="FFFFF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Missions</a:t>
            </a:r>
            <a:endParaRPr lang="de-DE" sz="1400" kern="0">
              <a:solidFill>
                <a:srgbClr val="FFFFFF"/>
              </a:solidFill>
              <a:latin typeface="Arial" panose="020B0604020202020204" pitchFamily="34" charset="0"/>
              <a:ea typeface="Arial Unicode MS"/>
              <a:cs typeface="Arial"/>
              <a:sym typeface="Helvetica Neue"/>
            </a:endParaRPr>
          </a:p>
          <a:p>
            <a:pPr defTabSz="1218925"/>
            <a:endParaRPr lang="de-DE" kern="0">
              <a:solidFill>
                <a:srgbClr val="000000"/>
              </a:solidFill>
              <a:latin typeface="Arial" panose="020B0604020202020204" pitchFamily="34" charset="0"/>
              <a:ea typeface="Arial Unicode MS"/>
              <a:cs typeface="Arial"/>
              <a:sym typeface="Helvetica Neue"/>
            </a:endParaRP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2A723749-F57E-967B-A890-6E6B922FFE76}"/>
              </a:ext>
            </a:extLst>
          </p:cNvPr>
          <p:cNvSpPr txBox="1"/>
          <p:nvPr/>
        </p:nvSpPr>
        <p:spPr bwMode="gray">
          <a:xfrm>
            <a:off x="1276695" y="3263340"/>
            <a:ext cx="2150446" cy="655995"/>
          </a:xfrm>
          <a:prstGeom prst="rect">
            <a:avLst/>
          </a:prstGeom>
          <a:noFill/>
        </p:spPr>
        <p:txBody>
          <a:bodyPr vert="horz" wrap="none" lIns="0" tIns="0" rIns="0" bIns="0" rtlCol="0">
            <a:noAutofit/>
          </a:bodyPr>
          <a:lstStyle/>
          <a:p>
            <a:pPr defTabSz="1218925">
              <a:lnSpc>
                <a:spcPts val="1560"/>
              </a:lnSpc>
            </a:pPr>
            <a:r>
              <a:rPr lang="de-DE" sz="1400" b="1" kern="0">
                <a:solidFill>
                  <a:srgbClr val="FFFFF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Key Reputation Topics:</a:t>
            </a:r>
          </a:p>
          <a:p>
            <a:pPr defTabSz="1218925">
              <a:lnSpc>
                <a:spcPts val="1560"/>
              </a:lnSpc>
            </a:pPr>
            <a:r>
              <a:rPr lang="de-DE" sz="1400" kern="0">
                <a:solidFill>
                  <a:srgbClr val="FFFFF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Communications Content</a:t>
            </a:r>
          </a:p>
          <a:p>
            <a:pPr defTabSz="1218925">
              <a:lnSpc>
                <a:spcPts val="1560"/>
              </a:lnSpc>
            </a:pPr>
            <a:r>
              <a:rPr lang="de-DE" sz="1400" kern="0">
                <a:solidFill>
                  <a:srgbClr val="FFFFF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Framework</a:t>
            </a:r>
          </a:p>
          <a:p>
            <a:pPr defTabSz="1218925"/>
            <a:endParaRPr lang="de-DE" kern="0">
              <a:solidFill>
                <a:srgbClr val="000000"/>
              </a:solidFill>
              <a:latin typeface="Arial" panose="020B0604020202020204" pitchFamily="34" charset="0"/>
              <a:ea typeface="Arial Unicode MS"/>
              <a:cs typeface="Arial"/>
              <a:sym typeface="Helvetica Neue"/>
            </a:endParaRP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7404CD67-C8E4-D4E9-0830-15010390C8B3}"/>
              </a:ext>
            </a:extLst>
          </p:cNvPr>
          <p:cNvSpPr txBox="1"/>
          <p:nvPr/>
        </p:nvSpPr>
        <p:spPr bwMode="gray">
          <a:xfrm>
            <a:off x="1280489" y="4126244"/>
            <a:ext cx="2150446" cy="914281"/>
          </a:xfrm>
          <a:prstGeom prst="rect">
            <a:avLst/>
          </a:prstGeom>
          <a:noFill/>
        </p:spPr>
        <p:txBody>
          <a:bodyPr vert="horz" wrap="none" lIns="0" tIns="0" rIns="0" bIns="0" rtlCol="0">
            <a:noAutofit/>
          </a:bodyPr>
          <a:lstStyle/>
          <a:p>
            <a:pPr defTabSz="1218925">
              <a:lnSpc>
                <a:spcPts val="1560"/>
              </a:lnSpc>
            </a:pPr>
            <a:r>
              <a:rPr lang="de-DE" sz="1400" b="1" kern="0" err="1">
                <a:solidFill>
                  <a:srgbClr val="FFFFF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Missions</a:t>
            </a:r>
            <a:r>
              <a:rPr lang="de-DE" sz="1400" b="1" kern="0">
                <a:solidFill>
                  <a:srgbClr val="FFFFF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:</a:t>
            </a:r>
          </a:p>
          <a:p>
            <a:pPr defTabSz="1218925">
              <a:lnSpc>
                <a:spcPts val="1560"/>
              </a:lnSpc>
            </a:pPr>
            <a:r>
              <a:rPr lang="de-DE" sz="1400" kern="0">
                <a:solidFill>
                  <a:srgbClr val="FFFFF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Most </a:t>
            </a:r>
            <a:r>
              <a:rPr lang="de-DE" sz="1400" kern="0" err="1">
                <a:solidFill>
                  <a:srgbClr val="FFFFF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unique</a:t>
            </a:r>
            <a:r>
              <a:rPr lang="de-DE" sz="1400" kern="0">
                <a:solidFill>
                  <a:srgbClr val="FFFFF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 and </a:t>
            </a:r>
            <a:r>
              <a:rPr lang="de-DE" sz="1400" kern="0" err="1">
                <a:solidFill>
                  <a:srgbClr val="FFFFF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unmissable</a:t>
            </a:r>
            <a:endParaRPr lang="de-DE" sz="1400" kern="0">
              <a:solidFill>
                <a:srgbClr val="FFFFFF"/>
              </a:solidFill>
              <a:latin typeface="Arial" panose="020B0604020202020204" pitchFamily="34" charset="0"/>
              <a:ea typeface="Arial Unicode MS"/>
              <a:cs typeface="Arial"/>
              <a:sym typeface="Helvetica Neue"/>
            </a:endParaRPr>
          </a:p>
          <a:p>
            <a:pPr defTabSz="1218925">
              <a:lnSpc>
                <a:spcPts val="1560"/>
              </a:lnSpc>
            </a:pPr>
            <a:r>
              <a:rPr lang="de-DE" sz="1400" kern="0">
                <a:solidFill>
                  <a:srgbClr val="FFFFF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Bayer </a:t>
            </a:r>
            <a:r>
              <a:rPr lang="de-DE" sz="1400" kern="0" err="1">
                <a:solidFill>
                  <a:srgbClr val="FFFFF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proof</a:t>
            </a:r>
            <a:r>
              <a:rPr lang="de-DE" sz="1400" kern="0">
                <a:solidFill>
                  <a:srgbClr val="FFFFF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 </a:t>
            </a:r>
            <a:r>
              <a:rPr lang="de-DE" sz="1400" kern="0" err="1">
                <a:solidFill>
                  <a:srgbClr val="FFFFF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points</a:t>
            </a:r>
            <a:endParaRPr lang="de-DE" sz="1400" kern="0">
              <a:solidFill>
                <a:srgbClr val="FFFFFF"/>
              </a:solidFill>
              <a:latin typeface="Arial" panose="020B0604020202020204" pitchFamily="34" charset="0"/>
              <a:ea typeface="Arial Unicode MS"/>
              <a:cs typeface="Arial"/>
              <a:sym typeface="Helvetica Neue"/>
            </a:endParaRPr>
          </a:p>
          <a:p>
            <a:pPr defTabSz="1218925"/>
            <a:endParaRPr lang="de-DE" kern="0">
              <a:solidFill>
                <a:srgbClr val="000000"/>
              </a:solidFill>
              <a:latin typeface="Arial" panose="020B0604020202020204" pitchFamily="34" charset="0"/>
              <a:ea typeface="Arial Unicode MS"/>
              <a:cs typeface="Arial"/>
              <a:sym typeface="Helvetica Neue"/>
            </a:endParaRP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6386FF9E-9AE0-5BDB-D111-94EA306675BA}"/>
              </a:ext>
            </a:extLst>
          </p:cNvPr>
          <p:cNvSpPr txBox="1"/>
          <p:nvPr/>
        </p:nvSpPr>
        <p:spPr bwMode="gray">
          <a:xfrm>
            <a:off x="1276695" y="6004804"/>
            <a:ext cx="2150446" cy="208756"/>
          </a:xfrm>
          <a:prstGeom prst="rect">
            <a:avLst/>
          </a:prstGeom>
          <a:noFill/>
        </p:spPr>
        <p:txBody>
          <a:bodyPr vert="horz" wrap="none" lIns="0" tIns="0" rIns="0" bIns="0" rtlCol="0">
            <a:noAutofit/>
          </a:bodyPr>
          <a:lstStyle/>
          <a:p>
            <a:pPr defTabSz="1218925">
              <a:lnSpc>
                <a:spcPts val="1560"/>
              </a:lnSpc>
            </a:pPr>
            <a:r>
              <a:rPr lang="de-DE" sz="1400" b="1" kern="0">
                <a:solidFill>
                  <a:srgbClr val="FFFFF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ONE Bayer Content</a:t>
            </a:r>
            <a:endParaRPr lang="de-DE" sz="1400" kern="0">
              <a:solidFill>
                <a:srgbClr val="FFFFFF"/>
              </a:solidFill>
              <a:latin typeface="Arial" panose="020B0604020202020204" pitchFamily="34" charset="0"/>
              <a:ea typeface="Arial Unicode MS"/>
              <a:cs typeface="Arial"/>
              <a:sym typeface="Helvetica Neue"/>
            </a:endParaRPr>
          </a:p>
          <a:p>
            <a:pPr defTabSz="1218925"/>
            <a:endParaRPr lang="de-DE" kern="0">
              <a:solidFill>
                <a:srgbClr val="000000"/>
              </a:solidFill>
              <a:latin typeface="Arial" panose="020B0604020202020204" pitchFamily="34" charset="0"/>
              <a:ea typeface="Arial Unicode MS"/>
              <a:cs typeface="Arial"/>
              <a:sym typeface="Helvetica Neue"/>
            </a:endParaRP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91D255C7-E52B-5307-887F-270F217B841A}"/>
              </a:ext>
            </a:extLst>
          </p:cNvPr>
          <p:cNvSpPr txBox="1"/>
          <p:nvPr/>
        </p:nvSpPr>
        <p:spPr bwMode="gray">
          <a:xfrm>
            <a:off x="3916300" y="1787124"/>
            <a:ext cx="4710535" cy="426148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defTabSz="1218925"/>
            <a:r>
              <a:rPr lang="de-DE" sz="1100" kern="0">
                <a:solidFill>
                  <a:srgbClr val="10384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// </a:t>
            </a:r>
            <a:r>
              <a:rPr lang="de-DE" sz="1100" kern="0">
                <a:solidFill>
                  <a:srgbClr val="D30F4B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A </a:t>
            </a:r>
            <a:r>
              <a:rPr lang="de-DE" sz="1100" kern="0" err="1">
                <a:solidFill>
                  <a:srgbClr val="D30F4B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uniting</a:t>
            </a:r>
            <a:r>
              <a:rPr lang="de-DE" sz="1100" kern="0">
                <a:solidFill>
                  <a:srgbClr val="D30F4B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, global and </a:t>
            </a:r>
            <a:r>
              <a:rPr lang="de-DE" sz="1100" kern="0" err="1">
                <a:solidFill>
                  <a:srgbClr val="D30F4B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long</a:t>
            </a:r>
            <a:r>
              <a:rPr lang="de-DE" sz="1100" kern="0">
                <a:solidFill>
                  <a:srgbClr val="D30F4B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-term </a:t>
            </a:r>
            <a:r>
              <a:rPr lang="de-DE" sz="1100" kern="0" err="1">
                <a:solidFill>
                  <a:srgbClr val="D30F4B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brand</a:t>
            </a:r>
            <a:r>
              <a:rPr lang="de-DE" sz="1100" kern="0">
                <a:solidFill>
                  <a:srgbClr val="D30F4B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 </a:t>
            </a:r>
            <a:r>
              <a:rPr lang="de-DE" sz="1100" kern="0" err="1">
                <a:solidFill>
                  <a:srgbClr val="D30F4B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building</a:t>
            </a:r>
            <a:r>
              <a:rPr lang="de-DE" sz="1100" kern="0">
                <a:solidFill>
                  <a:srgbClr val="D30F4B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 </a:t>
            </a:r>
            <a:r>
              <a:rPr lang="de-DE" sz="1100" kern="0" err="1">
                <a:solidFill>
                  <a:srgbClr val="D30F4B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framework</a:t>
            </a:r>
            <a:endParaRPr lang="de-DE" sz="1100" kern="0">
              <a:solidFill>
                <a:srgbClr val="D30F4B"/>
              </a:solidFill>
              <a:latin typeface="Arial" panose="020B0604020202020204" pitchFamily="34" charset="0"/>
              <a:ea typeface="Arial Unicode MS"/>
              <a:cs typeface="Arial"/>
              <a:sym typeface="Helvetica Neue"/>
            </a:endParaRPr>
          </a:p>
          <a:p>
            <a:pPr defTabSz="1218925"/>
            <a:r>
              <a:rPr lang="de-DE" sz="1100" kern="0">
                <a:solidFill>
                  <a:srgbClr val="10384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//</a:t>
            </a:r>
            <a:r>
              <a:rPr lang="de-DE" sz="1100" kern="0">
                <a:solidFill>
                  <a:srgbClr val="D30F4B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 </a:t>
            </a:r>
            <a:r>
              <a:rPr lang="de-DE" sz="1100" kern="0" err="1">
                <a:solidFill>
                  <a:srgbClr val="D30F4B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Our</a:t>
            </a:r>
            <a:r>
              <a:rPr lang="de-DE" sz="1100" kern="0">
                <a:solidFill>
                  <a:srgbClr val="D30F4B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 </a:t>
            </a:r>
            <a:r>
              <a:rPr lang="de-DE" sz="1100" kern="0" err="1">
                <a:solidFill>
                  <a:srgbClr val="D30F4B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unique</a:t>
            </a:r>
            <a:r>
              <a:rPr lang="de-DE" sz="1100" kern="0">
                <a:solidFill>
                  <a:srgbClr val="D30F4B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 </a:t>
            </a:r>
            <a:r>
              <a:rPr lang="de-DE" sz="1100" kern="0" err="1">
                <a:solidFill>
                  <a:srgbClr val="D30F4B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position</a:t>
            </a:r>
            <a:r>
              <a:rPr lang="de-DE" sz="1100" kern="0">
                <a:solidFill>
                  <a:srgbClr val="D30F4B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 in Life Sciences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E9C81A31-E445-8F55-E911-B951115E00BB}"/>
              </a:ext>
            </a:extLst>
          </p:cNvPr>
          <p:cNvSpPr txBox="1"/>
          <p:nvPr/>
        </p:nvSpPr>
        <p:spPr bwMode="gray">
          <a:xfrm>
            <a:off x="3897452" y="2400438"/>
            <a:ext cx="2150446" cy="680738"/>
          </a:xfrm>
          <a:prstGeom prst="rect">
            <a:avLst/>
          </a:prstGeom>
          <a:noFill/>
        </p:spPr>
        <p:txBody>
          <a:bodyPr vert="horz" wrap="none" lIns="0" tIns="0" rIns="0" bIns="0" rtlCol="0">
            <a:noAutofit/>
          </a:bodyPr>
          <a:lstStyle/>
          <a:p>
            <a:pPr defTabSz="1218925">
              <a:lnSpc>
                <a:spcPts val="1560"/>
              </a:lnSpc>
            </a:pPr>
            <a:r>
              <a:rPr lang="de-DE" sz="1100" kern="0" err="1">
                <a:solidFill>
                  <a:srgbClr val="10384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Better</a:t>
            </a:r>
            <a:r>
              <a:rPr lang="de-DE" sz="1100" kern="0">
                <a:solidFill>
                  <a:srgbClr val="10384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 </a:t>
            </a:r>
            <a:r>
              <a:rPr lang="de-DE" sz="1100" kern="0" err="1">
                <a:solidFill>
                  <a:srgbClr val="10384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solutions</a:t>
            </a:r>
            <a:r>
              <a:rPr lang="de-DE" sz="1100" kern="0">
                <a:solidFill>
                  <a:srgbClr val="10384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 </a:t>
            </a:r>
            <a:r>
              <a:rPr lang="de-DE" sz="1100" kern="0" err="1">
                <a:solidFill>
                  <a:srgbClr val="10384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for</a:t>
            </a:r>
            <a:r>
              <a:rPr lang="de-DE" sz="1100" kern="0">
                <a:solidFill>
                  <a:srgbClr val="10384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 </a:t>
            </a:r>
            <a:r>
              <a:rPr lang="de-DE" sz="1100" kern="0" err="1">
                <a:solidFill>
                  <a:srgbClr val="10384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severe</a:t>
            </a:r>
            <a:endParaRPr lang="de-DE" sz="1100" kern="0">
              <a:solidFill>
                <a:srgbClr val="10384F"/>
              </a:solidFill>
              <a:latin typeface="Arial" panose="020B0604020202020204" pitchFamily="34" charset="0"/>
              <a:ea typeface="Arial Unicode MS"/>
              <a:cs typeface="Arial"/>
              <a:sym typeface="Helvetica Neue"/>
            </a:endParaRPr>
          </a:p>
          <a:p>
            <a:pPr defTabSz="1218925">
              <a:lnSpc>
                <a:spcPts val="1560"/>
              </a:lnSpc>
            </a:pPr>
            <a:r>
              <a:rPr lang="de-DE" sz="1100" kern="0">
                <a:solidFill>
                  <a:srgbClr val="10384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and </a:t>
            </a:r>
            <a:r>
              <a:rPr lang="de-DE" sz="1100" kern="0" err="1">
                <a:solidFill>
                  <a:srgbClr val="10384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chronic</a:t>
            </a:r>
            <a:r>
              <a:rPr lang="de-DE" sz="1100" kern="0">
                <a:solidFill>
                  <a:srgbClr val="10384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 </a:t>
            </a:r>
            <a:r>
              <a:rPr lang="de-DE" sz="1100" kern="0" err="1">
                <a:solidFill>
                  <a:srgbClr val="10384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diseases</a:t>
            </a:r>
            <a:r>
              <a:rPr lang="de-DE" sz="1100" kern="0">
                <a:solidFill>
                  <a:srgbClr val="10384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 </a:t>
            </a:r>
            <a:r>
              <a:rPr lang="de-DE" sz="1100" kern="0" err="1">
                <a:solidFill>
                  <a:srgbClr val="10384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for</a:t>
            </a:r>
            <a:r>
              <a:rPr lang="de-DE" sz="1100" kern="0">
                <a:solidFill>
                  <a:srgbClr val="10384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 an</a:t>
            </a:r>
          </a:p>
          <a:p>
            <a:pPr defTabSz="1218925">
              <a:lnSpc>
                <a:spcPts val="1560"/>
              </a:lnSpc>
            </a:pPr>
            <a:r>
              <a:rPr lang="de-DE" sz="1100" kern="0" err="1">
                <a:solidFill>
                  <a:srgbClr val="10384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ageing</a:t>
            </a:r>
            <a:r>
              <a:rPr lang="de-DE" sz="1100" kern="0">
                <a:solidFill>
                  <a:srgbClr val="10384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 </a:t>
            </a:r>
            <a:r>
              <a:rPr lang="de-DE" sz="1100" kern="0" err="1">
                <a:solidFill>
                  <a:srgbClr val="10384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population</a:t>
            </a:r>
            <a:endParaRPr lang="de-DE" sz="1100" kern="0">
              <a:solidFill>
                <a:srgbClr val="10384F"/>
              </a:solidFill>
              <a:latin typeface="Arial" panose="020B0604020202020204" pitchFamily="34" charset="0"/>
              <a:ea typeface="Arial Unicode MS"/>
              <a:cs typeface="Arial"/>
              <a:sym typeface="Helvetica Neue"/>
            </a:endParaRPr>
          </a:p>
          <a:p>
            <a:pPr defTabSz="1218925"/>
            <a:endParaRPr lang="de-DE" kern="0">
              <a:solidFill>
                <a:srgbClr val="000000"/>
              </a:solidFill>
              <a:latin typeface="Arial" panose="020B0604020202020204" pitchFamily="34" charset="0"/>
              <a:ea typeface="Arial Unicode MS"/>
              <a:cs typeface="Arial"/>
              <a:sym typeface="Helvetica Neue"/>
            </a:endParaRP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6787E3E7-2B9D-5C63-62F6-062033319810}"/>
              </a:ext>
            </a:extLst>
          </p:cNvPr>
          <p:cNvSpPr txBox="1"/>
          <p:nvPr/>
        </p:nvSpPr>
        <p:spPr bwMode="gray">
          <a:xfrm>
            <a:off x="9283759" y="2421973"/>
            <a:ext cx="2150446" cy="680738"/>
          </a:xfrm>
          <a:prstGeom prst="rect">
            <a:avLst/>
          </a:prstGeom>
          <a:noFill/>
        </p:spPr>
        <p:txBody>
          <a:bodyPr vert="horz" wrap="none" lIns="0" tIns="0" rIns="0" bIns="0" rtlCol="0">
            <a:noAutofit/>
          </a:bodyPr>
          <a:lstStyle/>
          <a:p>
            <a:pPr defTabSz="1218925">
              <a:lnSpc>
                <a:spcPts val="1560"/>
              </a:lnSpc>
            </a:pPr>
            <a:r>
              <a:rPr lang="de-DE" sz="1100" kern="0" err="1">
                <a:solidFill>
                  <a:srgbClr val="10384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Better</a:t>
            </a:r>
            <a:r>
              <a:rPr lang="de-DE" sz="1100" kern="0">
                <a:solidFill>
                  <a:srgbClr val="10384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 </a:t>
            </a:r>
            <a:r>
              <a:rPr lang="de-DE" sz="1100" kern="0" err="1">
                <a:solidFill>
                  <a:srgbClr val="10384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agriculture</a:t>
            </a:r>
            <a:r>
              <a:rPr lang="de-DE" sz="1100" kern="0">
                <a:solidFill>
                  <a:srgbClr val="10384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 </a:t>
            </a:r>
            <a:r>
              <a:rPr lang="de-DE" sz="1100" kern="0" err="1">
                <a:solidFill>
                  <a:srgbClr val="10384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to</a:t>
            </a:r>
            <a:r>
              <a:rPr lang="de-DE" sz="1100" kern="0">
                <a:solidFill>
                  <a:srgbClr val="10384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 </a:t>
            </a:r>
            <a:r>
              <a:rPr lang="de-DE" sz="1100" kern="0" err="1">
                <a:solidFill>
                  <a:srgbClr val="10384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benefit</a:t>
            </a:r>
            <a:endParaRPr lang="de-DE" sz="1100" kern="0">
              <a:solidFill>
                <a:srgbClr val="10384F"/>
              </a:solidFill>
              <a:latin typeface="Arial" panose="020B0604020202020204" pitchFamily="34" charset="0"/>
              <a:ea typeface="Arial Unicode MS"/>
              <a:cs typeface="Arial"/>
              <a:sym typeface="Helvetica Neue"/>
            </a:endParaRPr>
          </a:p>
          <a:p>
            <a:pPr defTabSz="1218925">
              <a:lnSpc>
                <a:spcPts val="1560"/>
              </a:lnSpc>
            </a:pPr>
            <a:r>
              <a:rPr lang="de-DE" sz="1100" kern="0" err="1">
                <a:solidFill>
                  <a:srgbClr val="10384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farmers</a:t>
            </a:r>
            <a:r>
              <a:rPr lang="de-DE" sz="1100" kern="0">
                <a:solidFill>
                  <a:srgbClr val="10384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, </a:t>
            </a:r>
            <a:r>
              <a:rPr lang="de-DE" sz="1100" kern="0" err="1">
                <a:solidFill>
                  <a:srgbClr val="10384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consumers</a:t>
            </a:r>
            <a:r>
              <a:rPr lang="de-DE" sz="1100" kern="0">
                <a:solidFill>
                  <a:srgbClr val="10384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 and </a:t>
            </a:r>
            <a:r>
              <a:rPr lang="de-DE" sz="1100" kern="0" err="1">
                <a:solidFill>
                  <a:srgbClr val="10384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the</a:t>
            </a:r>
            <a:endParaRPr lang="de-DE" sz="1100" kern="0">
              <a:solidFill>
                <a:srgbClr val="10384F"/>
              </a:solidFill>
              <a:latin typeface="Arial" panose="020B0604020202020204" pitchFamily="34" charset="0"/>
              <a:ea typeface="Arial Unicode MS"/>
              <a:cs typeface="Arial"/>
              <a:sym typeface="Helvetica Neue"/>
            </a:endParaRPr>
          </a:p>
          <a:p>
            <a:pPr defTabSz="1218925">
              <a:lnSpc>
                <a:spcPts val="1560"/>
              </a:lnSpc>
            </a:pPr>
            <a:r>
              <a:rPr lang="de-DE" sz="1100" kern="0">
                <a:solidFill>
                  <a:srgbClr val="10384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planet</a:t>
            </a:r>
            <a:endParaRPr lang="de-DE" sz="1100" kern="0">
              <a:solidFill>
                <a:srgbClr val="000000"/>
              </a:solidFill>
              <a:latin typeface="Arial" panose="020B0604020202020204" pitchFamily="34" charset="0"/>
              <a:ea typeface="Arial Unicode MS"/>
              <a:cs typeface="Arial"/>
              <a:sym typeface="Helvetica Neue"/>
            </a:endParaRP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823CBA00-CCC1-CCD4-867E-A7C955B637FA}"/>
              </a:ext>
            </a:extLst>
          </p:cNvPr>
          <p:cNvSpPr txBox="1"/>
          <p:nvPr/>
        </p:nvSpPr>
        <p:spPr bwMode="gray">
          <a:xfrm>
            <a:off x="6582533" y="2421972"/>
            <a:ext cx="2150446" cy="680738"/>
          </a:xfrm>
          <a:prstGeom prst="rect">
            <a:avLst/>
          </a:prstGeom>
          <a:noFill/>
        </p:spPr>
        <p:txBody>
          <a:bodyPr vert="horz" wrap="none" lIns="0" tIns="0" rIns="0" bIns="0" rtlCol="0">
            <a:noAutofit/>
          </a:bodyPr>
          <a:lstStyle/>
          <a:p>
            <a:pPr defTabSz="1218925">
              <a:lnSpc>
                <a:spcPts val="1560"/>
              </a:lnSpc>
            </a:pPr>
            <a:r>
              <a:rPr lang="de-DE" sz="1100" kern="0" err="1">
                <a:solidFill>
                  <a:srgbClr val="10384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Better</a:t>
            </a:r>
            <a:r>
              <a:rPr lang="de-DE" sz="1100" kern="0">
                <a:solidFill>
                  <a:srgbClr val="10384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 </a:t>
            </a:r>
            <a:r>
              <a:rPr lang="de-DE" sz="1100" kern="0" err="1">
                <a:solidFill>
                  <a:srgbClr val="10384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control</a:t>
            </a:r>
            <a:r>
              <a:rPr lang="de-DE" sz="1100" kern="0">
                <a:solidFill>
                  <a:srgbClr val="10384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 </a:t>
            </a:r>
            <a:r>
              <a:rPr lang="de-DE" sz="1100" kern="0" err="1">
                <a:solidFill>
                  <a:srgbClr val="10384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of</a:t>
            </a:r>
            <a:r>
              <a:rPr lang="de-DE" sz="1100" kern="0">
                <a:solidFill>
                  <a:srgbClr val="10384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 personal</a:t>
            </a:r>
          </a:p>
          <a:p>
            <a:pPr defTabSz="1218925">
              <a:lnSpc>
                <a:spcPts val="1560"/>
              </a:lnSpc>
            </a:pPr>
            <a:r>
              <a:rPr lang="de-DE" sz="1100" kern="0" err="1">
                <a:solidFill>
                  <a:srgbClr val="10384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health</a:t>
            </a:r>
            <a:r>
              <a:rPr lang="de-DE" sz="1100" kern="0">
                <a:solidFill>
                  <a:srgbClr val="10384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 </a:t>
            </a:r>
            <a:r>
              <a:rPr lang="de-DE" sz="1100" kern="0" err="1">
                <a:solidFill>
                  <a:srgbClr val="10384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by</a:t>
            </a:r>
            <a:r>
              <a:rPr lang="de-DE" sz="1100" kern="0">
                <a:solidFill>
                  <a:srgbClr val="10384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 </a:t>
            </a:r>
            <a:r>
              <a:rPr lang="de-DE" sz="1100" kern="0" err="1">
                <a:solidFill>
                  <a:srgbClr val="10384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empowering</a:t>
            </a:r>
            <a:r>
              <a:rPr lang="de-DE" sz="1100" kern="0">
                <a:solidFill>
                  <a:srgbClr val="10384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 </a:t>
            </a:r>
            <a:r>
              <a:rPr lang="de-DE" sz="1100" kern="0" err="1">
                <a:solidFill>
                  <a:srgbClr val="10384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people</a:t>
            </a:r>
            <a:endParaRPr lang="de-DE" sz="1100" kern="0">
              <a:solidFill>
                <a:srgbClr val="000000"/>
              </a:solidFill>
              <a:latin typeface="Arial" panose="020B0604020202020204" pitchFamily="34" charset="0"/>
              <a:ea typeface="Arial Unicode MS"/>
              <a:cs typeface="Arial"/>
              <a:sym typeface="Helvetica Neue"/>
            </a:endParaRP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F88F0224-AD06-3450-ABA4-48C2F7EB7B3F}"/>
              </a:ext>
            </a:extLst>
          </p:cNvPr>
          <p:cNvSpPr txBox="1"/>
          <p:nvPr/>
        </p:nvSpPr>
        <p:spPr bwMode="gray">
          <a:xfrm>
            <a:off x="3897452" y="3265211"/>
            <a:ext cx="6902457" cy="677245"/>
          </a:xfrm>
          <a:prstGeom prst="rect">
            <a:avLst/>
          </a:prstGeom>
          <a:noFill/>
        </p:spPr>
        <p:txBody>
          <a:bodyPr vert="horz" wrap="none" lIns="0" tIns="0" rIns="0" bIns="0" rtlCol="0">
            <a:noAutofit/>
          </a:bodyPr>
          <a:lstStyle/>
          <a:p>
            <a:pPr defTabSz="1218925">
              <a:lnSpc>
                <a:spcPts val="1560"/>
              </a:lnSpc>
            </a:pPr>
            <a:r>
              <a:rPr lang="de-DE" sz="1100" kern="0">
                <a:solidFill>
                  <a:srgbClr val="00617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Focus </a:t>
            </a:r>
            <a:r>
              <a:rPr lang="de-DE" sz="1100" kern="0" err="1">
                <a:solidFill>
                  <a:srgbClr val="00617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topics</a:t>
            </a:r>
            <a:r>
              <a:rPr lang="de-DE" sz="1100" kern="0">
                <a:solidFill>
                  <a:srgbClr val="00617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 and </a:t>
            </a:r>
            <a:r>
              <a:rPr lang="de-DE" sz="1100" kern="0" err="1">
                <a:solidFill>
                  <a:srgbClr val="00617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positioning</a:t>
            </a:r>
            <a:r>
              <a:rPr lang="de-DE" sz="1100" kern="0">
                <a:solidFill>
                  <a:srgbClr val="00617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 </a:t>
            </a:r>
            <a:r>
              <a:rPr lang="de-DE" sz="1100" kern="0" err="1">
                <a:solidFill>
                  <a:srgbClr val="00617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areas</a:t>
            </a:r>
            <a:r>
              <a:rPr lang="de-DE" sz="1100" kern="0">
                <a:solidFill>
                  <a:srgbClr val="00617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 </a:t>
            </a:r>
            <a:r>
              <a:rPr lang="de-DE" sz="1100" kern="0" err="1">
                <a:solidFill>
                  <a:srgbClr val="00617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for</a:t>
            </a:r>
            <a:r>
              <a:rPr lang="de-DE" sz="1100" kern="0">
                <a:solidFill>
                  <a:srgbClr val="00617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 Bayer </a:t>
            </a:r>
            <a:r>
              <a:rPr lang="de-DE" sz="1100" kern="0" err="1">
                <a:solidFill>
                  <a:srgbClr val="00617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derived</a:t>
            </a:r>
            <a:r>
              <a:rPr lang="de-DE" sz="1100" kern="0">
                <a:solidFill>
                  <a:srgbClr val="00617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 </a:t>
            </a:r>
            <a:r>
              <a:rPr lang="de-DE" sz="1100" kern="0" err="1">
                <a:solidFill>
                  <a:srgbClr val="00617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from</a:t>
            </a:r>
            <a:r>
              <a:rPr lang="de-DE" sz="1100" kern="0">
                <a:solidFill>
                  <a:srgbClr val="00617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 </a:t>
            </a:r>
            <a:r>
              <a:rPr lang="de-DE" sz="1100" kern="0" err="1">
                <a:solidFill>
                  <a:srgbClr val="00617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stakeholder</a:t>
            </a:r>
            <a:r>
              <a:rPr lang="de-DE" sz="1100" kern="0">
                <a:solidFill>
                  <a:srgbClr val="00617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 </a:t>
            </a:r>
            <a:r>
              <a:rPr lang="de-DE" sz="1100" kern="0" err="1">
                <a:solidFill>
                  <a:srgbClr val="00617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insights</a:t>
            </a:r>
            <a:r>
              <a:rPr lang="de-DE" sz="1100" kern="0">
                <a:solidFill>
                  <a:srgbClr val="00617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 and </a:t>
            </a:r>
            <a:r>
              <a:rPr lang="de-DE" sz="1100" kern="0" err="1">
                <a:solidFill>
                  <a:srgbClr val="00617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business</a:t>
            </a:r>
            <a:r>
              <a:rPr lang="de-DE" sz="1100" kern="0">
                <a:solidFill>
                  <a:srgbClr val="00617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 </a:t>
            </a:r>
            <a:r>
              <a:rPr lang="de-DE" sz="1100" kern="0" err="1">
                <a:solidFill>
                  <a:srgbClr val="00617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goals</a:t>
            </a:r>
            <a:r>
              <a:rPr lang="de-DE" sz="1100" kern="0">
                <a:solidFill>
                  <a:srgbClr val="00617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. </a:t>
            </a:r>
          </a:p>
          <a:p>
            <a:pPr defTabSz="1218925">
              <a:lnSpc>
                <a:spcPts val="1560"/>
              </a:lnSpc>
            </a:pPr>
            <a:r>
              <a:rPr lang="de-DE" sz="1100" kern="0" err="1">
                <a:solidFill>
                  <a:srgbClr val="00617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Accompanying</a:t>
            </a:r>
            <a:r>
              <a:rPr lang="de-DE" sz="1100" kern="0">
                <a:solidFill>
                  <a:srgbClr val="00617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 </a:t>
            </a:r>
            <a:r>
              <a:rPr lang="de-DE" sz="1100" kern="0" err="1">
                <a:solidFill>
                  <a:srgbClr val="00617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set</a:t>
            </a:r>
            <a:r>
              <a:rPr lang="de-DE" sz="1100" kern="0">
                <a:solidFill>
                  <a:srgbClr val="00617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 </a:t>
            </a:r>
            <a:r>
              <a:rPr lang="de-DE" sz="1100" kern="0" err="1">
                <a:solidFill>
                  <a:srgbClr val="00617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cards</a:t>
            </a:r>
            <a:r>
              <a:rPr lang="de-DE" sz="1100" kern="0">
                <a:solidFill>
                  <a:srgbClr val="00617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 </a:t>
            </a:r>
            <a:r>
              <a:rPr lang="de-DE" sz="1100" kern="0" err="1">
                <a:solidFill>
                  <a:srgbClr val="00617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describe</a:t>
            </a:r>
            <a:r>
              <a:rPr lang="de-DE" sz="1100" kern="0">
                <a:solidFill>
                  <a:srgbClr val="00617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 in-</a:t>
            </a:r>
            <a:r>
              <a:rPr lang="de-DE" sz="1100" kern="0" err="1">
                <a:solidFill>
                  <a:srgbClr val="00617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depth</a:t>
            </a:r>
            <a:r>
              <a:rPr lang="de-DE" sz="1100" kern="0">
                <a:solidFill>
                  <a:srgbClr val="00617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 </a:t>
            </a:r>
            <a:r>
              <a:rPr lang="de-DE" sz="1100" kern="0" err="1">
                <a:solidFill>
                  <a:srgbClr val="00617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messaging</a:t>
            </a:r>
            <a:r>
              <a:rPr lang="de-DE" sz="1100" kern="0">
                <a:solidFill>
                  <a:srgbClr val="00617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 and </a:t>
            </a:r>
            <a:r>
              <a:rPr lang="de-DE" sz="1100" kern="0" err="1">
                <a:solidFill>
                  <a:srgbClr val="00617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proof</a:t>
            </a:r>
            <a:r>
              <a:rPr lang="de-DE" sz="1100" kern="0">
                <a:solidFill>
                  <a:srgbClr val="00617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 </a:t>
            </a:r>
            <a:r>
              <a:rPr lang="de-DE" sz="1100" kern="0" err="1">
                <a:solidFill>
                  <a:srgbClr val="00617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points</a:t>
            </a:r>
            <a:r>
              <a:rPr lang="de-DE" sz="1100" kern="0">
                <a:solidFill>
                  <a:srgbClr val="00617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, </a:t>
            </a:r>
            <a:r>
              <a:rPr lang="de-DE" sz="1100" kern="0" err="1">
                <a:solidFill>
                  <a:srgbClr val="00617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which</a:t>
            </a:r>
            <a:r>
              <a:rPr lang="de-DE" sz="1100" kern="0">
                <a:solidFill>
                  <a:srgbClr val="00617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 </a:t>
            </a:r>
            <a:r>
              <a:rPr lang="de-DE" sz="1100" kern="0" err="1">
                <a:solidFill>
                  <a:srgbClr val="00617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serve</a:t>
            </a:r>
            <a:r>
              <a:rPr lang="de-DE" sz="1100" kern="0">
                <a:solidFill>
                  <a:srgbClr val="00617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 </a:t>
            </a:r>
            <a:r>
              <a:rPr lang="de-DE" sz="1100" kern="0" err="1">
                <a:solidFill>
                  <a:srgbClr val="00617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as</a:t>
            </a:r>
            <a:r>
              <a:rPr lang="de-DE" sz="1100" kern="0">
                <a:solidFill>
                  <a:srgbClr val="00617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 </a:t>
            </a:r>
            <a:r>
              <a:rPr lang="de-DE" sz="1100" kern="0" err="1">
                <a:solidFill>
                  <a:srgbClr val="00617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crucial</a:t>
            </a:r>
            <a:r>
              <a:rPr lang="de-DE" sz="1100" kern="0">
                <a:solidFill>
                  <a:srgbClr val="00617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 </a:t>
            </a:r>
          </a:p>
          <a:p>
            <a:pPr defTabSz="1218925">
              <a:lnSpc>
                <a:spcPts val="1560"/>
              </a:lnSpc>
            </a:pPr>
            <a:r>
              <a:rPr lang="de-DE" sz="1100" kern="0" err="1">
                <a:solidFill>
                  <a:srgbClr val="00617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adjacent</a:t>
            </a:r>
            <a:r>
              <a:rPr lang="de-DE" sz="1100" kern="0">
                <a:solidFill>
                  <a:srgbClr val="00617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 </a:t>
            </a:r>
            <a:r>
              <a:rPr lang="de-DE" sz="1100" kern="0" err="1">
                <a:solidFill>
                  <a:srgbClr val="00617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stories</a:t>
            </a:r>
            <a:r>
              <a:rPr lang="de-DE" sz="1100" kern="0">
                <a:solidFill>
                  <a:srgbClr val="00617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 in support </a:t>
            </a:r>
            <a:r>
              <a:rPr lang="de-DE" sz="1100" kern="0" err="1">
                <a:solidFill>
                  <a:srgbClr val="00617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of</a:t>
            </a:r>
            <a:r>
              <a:rPr lang="de-DE" sz="1100" kern="0">
                <a:solidFill>
                  <a:srgbClr val="00617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 </a:t>
            </a:r>
            <a:r>
              <a:rPr lang="de-DE" sz="1100" kern="0" err="1">
                <a:solidFill>
                  <a:srgbClr val="00617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the</a:t>
            </a:r>
            <a:r>
              <a:rPr lang="de-DE" sz="1100" kern="0">
                <a:solidFill>
                  <a:srgbClr val="00617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 </a:t>
            </a:r>
            <a:r>
              <a:rPr lang="de-DE" sz="1100" kern="0" err="1">
                <a:solidFill>
                  <a:srgbClr val="00617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Missions</a:t>
            </a:r>
            <a:r>
              <a:rPr lang="de-DE" sz="1100" kern="0">
                <a:solidFill>
                  <a:srgbClr val="00617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.</a:t>
            </a: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5BB609AE-35DB-43A8-06E4-E05D06D4E8DC}"/>
              </a:ext>
            </a:extLst>
          </p:cNvPr>
          <p:cNvSpPr txBox="1"/>
          <p:nvPr/>
        </p:nvSpPr>
        <p:spPr bwMode="gray">
          <a:xfrm>
            <a:off x="3868868" y="4091028"/>
            <a:ext cx="6095206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1218925" hangingPunct="0"/>
            <a:r>
              <a:rPr lang="de-DE" sz="1100" kern="0">
                <a:solidFill>
                  <a:srgbClr val="2B6636"/>
                </a:solidFill>
                <a:latin typeface="Arial"/>
                <a:ea typeface="Arial Unicode MS"/>
                <a:cs typeface="Arial"/>
                <a:sym typeface="Helvetica Neue"/>
              </a:rPr>
              <a:t>Brand Communication </a:t>
            </a:r>
            <a:r>
              <a:rPr lang="de-DE" sz="1100" kern="0" err="1">
                <a:solidFill>
                  <a:srgbClr val="2B6636"/>
                </a:solidFill>
                <a:latin typeface="Arial"/>
                <a:ea typeface="Arial Unicode MS"/>
                <a:cs typeface="Arial"/>
                <a:sym typeface="Helvetica Neue"/>
              </a:rPr>
              <a:t>Missions</a:t>
            </a:r>
            <a:r>
              <a:rPr lang="de-DE" sz="1100" kern="0">
                <a:solidFill>
                  <a:srgbClr val="2B6636"/>
                </a:solidFill>
                <a:latin typeface="Arial"/>
                <a:ea typeface="Arial Unicode MS"/>
                <a:cs typeface="Arial"/>
                <a:sym typeface="Helvetica Neue"/>
              </a:rPr>
              <a:t> </a:t>
            </a:r>
            <a:r>
              <a:rPr lang="de-DE" sz="1100" kern="0" err="1">
                <a:solidFill>
                  <a:srgbClr val="2B6636"/>
                </a:solidFill>
                <a:latin typeface="Arial"/>
                <a:ea typeface="Arial Unicode MS"/>
                <a:cs typeface="Arial"/>
                <a:sym typeface="Helvetica Neue"/>
              </a:rPr>
              <a:t>shed</a:t>
            </a:r>
            <a:r>
              <a:rPr lang="de-DE" sz="1100" kern="0">
                <a:solidFill>
                  <a:srgbClr val="2B6636"/>
                </a:solidFill>
                <a:latin typeface="Arial"/>
                <a:ea typeface="Arial Unicode MS"/>
                <a:cs typeface="Arial"/>
                <a:sym typeface="Helvetica Neue"/>
              </a:rPr>
              <a:t> light on </a:t>
            </a:r>
            <a:r>
              <a:rPr lang="de-DE" sz="1100" kern="0" err="1">
                <a:solidFill>
                  <a:srgbClr val="2B6636"/>
                </a:solidFill>
                <a:latin typeface="Arial"/>
                <a:ea typeface="Arial Unicode MS"/>
                <a:cs typeface="Arial"/>
                <a:sym typeface="Helvetica Neue"/>
              </a:rPr>
              <a:t>subtopics</a:t>
            </a:r>
            <a:r>
              <a:rPr lang="de-DE" sz="1100" kern="0">
                <a:solidFill>
                  <a:srgbClr val="2B6636"/>
                </a:solidFill>
                <a:latin typeface="Arial"/>
                <a:ea typeface="Arial Unicode MS"/>
                <a:cs typeface="Arial"/>
                <a:sym typeface="Helvetica Neue"/>
              </a:rPr>
              <a:t> </a:t>
            </a:r>
            <a:r>
              <a:rPr lang="de-DE" sz="1100" kern="0" err="1">
                <a:solidFill>
                  <a:srgbClr val="2B6636"/>
                </a:solidFill>
                <a:latin typeface="Arial"/>
                <a:ea typeface="Arial Unicode MS"/>
                <a:cs typeface="Arial"/>
                <a:sym typeface="Helvetica Neue"/>
              </a:rPr>
              <a:t>of</a:t>
            </a:r>
            <a:r>
              <a:rPr lang="de-DE" sz="1100" kern="0">
                <a:solidFill>
                  <a:srgbClr val="2B6636"/>
                </a:solidFill>
                <a:latin typeface="Arial"/>
                <a:ea typeface="Arial Unicode MS"/>
                <a:cs typeface="Arial"/>
                <a:sym typeface="Helvetica Neue"/>
              </a:rPr>
              <a:t> </a:t>
            </a:r>
            <a:r>
              <a:rPr lang="de-DE" sz="1100" kern="0" err="1">
                <a:solidFill>
                  <a:srgbClr val="2B6636"/>
                </a:solidFill>
                <a:latin typeface="Arial"/>
                <a:ea typeface="Arial Unicode MS"/>
                <a:cs typeface="Arial"/>
                <a:sym typeface="Helvetica Neue"/>
              </a:rPr>
              <a:t>key</a:t>
            </a:r>
            <a:r>
              <a:rPr lang="de-DE" sz="1100" kern="0">
                <a:solidFill>
                  <a:srgbClr val="2B6636"/>
                </a:solidFill>
                <a:latin typeface="Arial"/>
                <a:ea typeface="Arial Unicode MS"/>
                <a:cs typeface="Arial"/>
                <a:sym typeface="Helvetica Neue"/>
              </a:rPr>
              <a:t> </a:t>
            </a:r>
            <a:r>
              <a:rPr lang="de-DE" sz="1100" kern="0" err="1">
                <a:solidFill>
                  <a:srgbClr val="2B6636"/>
                </a:solidFill>
                <a:latin typeface="Arial"/>
                <a:ea typeface="Arial Unicode MS"/>
                <a:cs typeface="Arial"/>
                <a:sym typeface="Helvetica Neue"/>
              </a:rPr>
              <a:t>reputation</a:t>
            </a:r>
            <a:r>
              <a:rPr lang="de-DE" sz="1100" kern="0">
                <a:solidFill>
                  <a:srgbClr val="2B6636"/>
                </a:solidFill>
                <a:latin typeface="Arial"/>
                <a:ea typeface="Arial Unicode MS"/>
                <a:cs typeface="Arial"/>
                <a:sym typeface="Helvetica Neue"/>
              </a:rPr>
              <a:t> </a:t>
            </a:r>
            <a:r>
              <a:rPr lang="de-DE" sz="1100" kern="0" err="1">
                <a:solidFill>
                  <a:srgbClr val="2B6636"/>
                </a:solidFill>
                <a:latin typeface="Arial"/>
                <a:ea typeface="Arial Unicode MS"/>
                <a:cs typeface="Arial"/>
                <a:sym typeface="Helvetica Neue"/>
              </a:rPr>
              <a:t>topics</a:t>
            </a:r>
            <a:r>
              <a:rPr lang="de-DE" sz="1100" kern="0">
                <a:solidFill>
                  <a:srgbClr val="2B6636"/>
                </a:solidFill>
                <a:latin typeface="Arial"/>
                <a:ea typeface="Arial Unicode MS"/>
                <a:cs typeface="Arial"/>
                <a:sym typeface="Helvetica Neue"/>
              </a:rPr>
              <a:t>,</a:t>
            </a:r>
          </a:p>
          <a:p>
            <a:pPr defTabSz="1218925" hangingPunct="0"/>
            <a:r>
              <a:rPr lang="de-DE" sz="1100" kern="0" err="1">
                <a:solidFill>
                  <a:srgbClr val="2B6636"/>
                </a:solidFill>
                <a:latin typeface="Arial"/>
                <a:ea typeface="Arial Unicode MS"/>
                <a:cs typeface="Arial"/>
                <a:sym typeface="Helvetica Neue"/>
              </a:rPr>
              <a:t>serving</a:t>
            </a:r>
            <a:r>
              <a:rPr lang="de-DE" sz="1100" kern="0">
                <a:solidFill>
                  <a:srgbClr val="2B6636"/>
                </a:solidFill>
                <a:latin typeface="Arial"/>
                <a:ea typeface="Arial Unicode MS"/>
                <a:cs typeface="Arial"/>
                <a:sym typeface="Helvetica Neue"/>
              </a:rPr>
              <a:t> </a:t>
            </a:r>
            <a:r>
              <a:rPr lang="de-DE" sz="1100" kern="0" err="1">
                <a:solidFill>
                  <a:srgbClr val="2B6636"/>
                </a:solidFill>
                <a:latin typeface="Arial"/>
                <a:ea typeface="Arial Unicode MS"/>
                <a:cs typeface="Arial"/>
                <a:sym typeface="Helvetica Neue"/>
              </a:rPr>
              <a:t>as</a:t>
            </a:r>
            <a:r>
              <a:rPr lang="de-DE" sz="1100" kern="0">
                <a:solidFill>
                  <a:srgbClr val="2B6636"/>
                </a:solidFill>
                <a:latin typeface="Arial"/>
                <a:ea typeface="Arial Unicode MS"/>
                <a:cs typeface="Arial"/>
                <a:sym typeface="Helvetica Neue"/>
              </a:rPr>
              <a:t> </a:t>
            </a:r>
            <a:r>
              <a:rPr lang="de-DE" sz="1100" kern="0" err="1">
                <a:solidFill>
                  <a:srgbClr val="2B6636"/>
                </a:solidFill>
                <a:latin typeface="Arial"/>
                <a:ea typeface="Arial Unicode MS"/>
                <a:cs typeface="Arial"/>
                <a:sym typeface="Helvetica Neue"/>
              </a:rPr>
              <a:t>lighthouses</a:t>
            </a:r>
            <a:r>
              <a:rPr lang="de-DE" sz="1100" kern="0">
                <a:solidFill>
                  <a:srgbClr val="2B6636"/>
                </a:solidFill>
                <a:latin typeface="Arial"/>
                <a:ea typeface="Arial Unicode MS"/>
                <a:cs typeface="Arial"/>
                <a:sym typeface="Helvetica Neue"/>
              </a:rPr>
              <a:t> </a:t>
            </a:r>
            <a:r>
              <a:rPr lang="de-DE" sz="1100" kern="0" err="1">
                <a:solidFill>
                  <a:srgbClr val="2B6636"/>
                </a:solidFill>
                <a:latin typeface="Arial"/>
                <a:ea typeface="Arial Unicode MS"/>
                <a:cs typeface="Arial"/>
                <a:sym typeface="Helvetica Neue"/>
              </a:rPr>
              <a:t>for</a:t>
            </a:r>
            <a:r>
              <a:rPr lang="de-DE" sz="1100" kern="0">
                <a:solidFill>
                  <a:srgbClr val="2B6636"/>
                </a:solidFill>
                <a:latin typeface="Arial"/>
                <a:ea typeface="Arial Unicode MS"/>
                <a:cs typeface="Arial"/>
                <a:sym typeface="Helvetica Neue"/>
              </a:rPr>
              <a:t> </a:t>
            </a:r>
            <a:r>
              <a:rPr lang="de-DE" sz="1100" kern="0" err="1">
                <a:solidFill>
                  <a:srgbClr val="2B6636"/>
                </a:solidFill>
                <a:latin typeface="Arial"/>
                <a:ea typeface="Arial Unicode MS"/>
                <a:cs typeface="Arial"/>
                <a:sym typeface="Helvetica Neue"/>
              </a:rPr>
              <a:t>the</a:t>
            </a:r>
            <a:r>
              <a:rPr lang="de-DE" sz="1100" kern="0">
                <a:solidFill>
                  <a:srgbClr val="2B6636"/>
                </a:solidFill>
                <a:latin typeface="Arial"/>
                <a:ea typeface="Arial Unicode MS"/>
                <a:cs typeface="Arial"/>
                <a:sym typeface="Helvetica Neue"/>
              </a:rPr>
              <a:t> </a:t>
            </a:r>
            <a:r>
              <a:rPr lang="de-DE" sz="1100" kern="0" err="1">
                <a:solidFill>
                  <a:srgbClr val="2B6636"/>
                </a:solidFill>
                <a:latin typeface="Arial"/>
                <a:ea typeface="Arial Unicode MS"/>
                <a:cs typeface="Arial"/>
                <a:sym typeface="Helvetica Neue"/>
              </a:rPr>
              <a:t>broader</a:t>
            </a:r>
            <a:r>
              <a:rPr lang="de-DE" sz="1100" kern="0">
                <a:solidFill>
                  <a:srgbClr val="2B6636"/>
                </a:solidFill>
                <a:latin typeface="Arial"/>
                <a:ea typeface="Arial Unicode MS"/>
                <a:cs typeface="Arial"/>
                <a:sym typeface="Helvetica Neue"/>
              </a:rPr>
              <a:t> </a:t>
            </a:r>
            <a:r>
              <a:rPr lang="de-DE" sz="1100" kern="0" err="1">
                <a:solidFill>
                  <a:srgbClr val="2B6636"/>
                </a:solidFill>
                <a:latin typeface="Arial"/>
                <a:ea typeface="Arial Unicode MS"/>
                <a:cs typeface="Arial"/>
                <a:sym typeface="Helvetica Neue"/>
              </a:rPr>
              <a:t>public</a:t>
            </a:r>
            <a:r>
              <a:rPr lang="de-DE" sz="1100" kern="0">
                <a:solidFill>
                  <a:srgbClr val="2B6636"/>
                </a:solidFill>
                <a:latin typeface="Arial"/>
                <a:ea typeface="Arial Unicode MS"/>
                <a:cs typeface="Arial"/>
                <a:sym typeface="Helvetica Neue"/>
              </a:rPr>
              <a:t>.</a:t>
            </a:r>
          </a:p>
        </p:txBody>
      </p:sp>
      <p:cxnSp>
        <p:nvCxnSpPr>
          <p:cNvPr id="30" name="Gerade Verbindung 29">
            <a:extLst>
              <a:ext uri="{FF2B5EF4-FFF2-40B4-BE49-F238E27FC236}">
                <a16:creationId xmlns:a16="http://schemas.microsoft.com/office/drawing/2014/main" id="{74A39332-0B1F-8737-D240-3DF1798FA1A0}"/>
              </a:ext>
            </a:extLst>
          </p:cNvPr>
          <p:cNvCxnSpPr>
            <a:cxnSpLocks/>
          </p:cNvCxnSpPr>
          <p:nvPr/>
        </p:nvCxnSpPr>
        <p:spPr bwMode="gray">
          <a:xfrm>
            <a:off x="3916300" y="4599041"/>
            <a:ext cx="7517905" cy="0"/>
          </a:xfrm>
          <a:prstGeom prst="line">
            <a:avLst/>
          </a:prstGeom>
          <a:ln w="6350">
            <a:solidFill>
              <a:srgbClr val="2B6636">
                <a:alpha val="59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 Verbindung 30">
            <a:extLst>
              <a:ext uri="{FF2B5EF4-FFF2-40B4-BE49-F238E27FC236}">
                <a16:creationId xmlns:a16="http://schemas.microsoft.com/office/drawing/2014/main" id="{590B3E66-8471-F2EC-E8A0-4140EC124DDE}"/>
              </a:ext>
            </a:extLst>
          </p:cNvPr>
          <p:cNvCxnSpPr>
            <a:cxnSpLocks/>
          </p:cNvCxnSpPr>
          <p:nvPr/>
        </p:nvCxnSpPr>
        <p:spPr bwMode="gray">
          <a:xfrm>
            <a:off x="3916300" y="5246658"/>
            <a:ext cx="7517905" cy="0"/>
          </a:xfrm>
          <a:prstGeom prst="line">
            <a:avLst/>
          </a:prstGeom>
          <a:ln w="6350">
            <a:solidFill>
              <a:srgbClr val="2B6636">
                <a:alpha val="59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feld 33">
            <a:extLst>
              <a:ext uri="{FF2B5EF4-FFF2-40B4-BE49-F238E27FC236}">
                <a16:creationId xmlns:a16="http://schemas.microsoft.com/office/drawing/2014/main" id="{FA1F0F00-C148-BA7F-E46E-83A4A7B33B74}"/>
              </a:ext>
            </a:extLst>
          </p:cNvPr>
          <p:cNvSpPr txBox="1"/>
          <p:nvPr/>
        </p:nvSpPr>
        <p:spPr bwMode="gray">
          <a:xfrm>
            <a:off x="3868868" y="5978417"/>
            <a:ext cx="2473922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1218925" hangingPunct="0"/>
            <a:r>
              <a:rPr lang="de-DE" sz="1100" kern="0">
                <a:solidFill>
                  <a:srgbClr val="CC0000"/>
                </a:solidFill>
                <a:latin typeface="Helvetica" pitchFamily="2" charset="0"/>
                <a:ea typeface="Arial Unicode MS"/>
                <a:cs typeface="Arial"/>
                <a:sym typeface="Helvetica Neue"/>
              </a:rPr>
              <a:t>In 2023</a:t>
            </a:r>
          </a:p>
        </p:txBody>
      </p:sp>
      <p:sp>
        <p:nvSpPr>
          <p:cNvPr id="3" name="Frame 2">
            <a:extLst>
              <a:ext uri="{FF2B5EF4-FFF2-40B4-BE49-F238E27FC236}">
                <a16:creationId xmlns:a16="http://schemas.microsoft.com/office/drawing/2014/main" id="{7403E439-BCD6-4ED5-990E-D5E3549FF2D3}"/>
              </a:ext>
            </a:extLst>
          </p:cNvPr>
          <p:cNvSpPr/>
          <p:nvPr/>
        </p:nvSpPr>
        <p:spPr bwMode="gray">
          <a:xfrm>
            <a:off x="3650291" y="4605397"/>
            <a:ext cx="8074225" cy="1292414"/>
          </a:xfrm>
          <a:prstGeom prst="frame">
            <a:avLst>
              <a:gd name="adj1" fmla="val 2828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925" hangingPunct="0"/>
            <a:endParaRPr lang="en-US" sz="1200" kern="0">
              <a:solidFill>
                <a:srgbClr val="000000"/>
              </a:solidFill>
              <a:latin typeface="Arial"/>
              <a:ea typeface="Arial Unicode MS"/>
              <a:cs typeface="Arial"/>
              <a:sym typeface="Helvetica Neue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A5AB903-299B-4ADD-9926-09B63FA7DEC9}"/>
              </a:ext>
            </a:extLst>
          </p:cNvPr>
          <p:cNvSpPr/>
          <p:nvPr/>
        </p:nvSpPr>
        <p:spPr bwMode="gray">
          <a:xfrm flipH="1">
            <a:off x="6268235" y="4643505"/>
            <a:ext cx="41455" cy="12150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925" hangingPunct="0"/>
            <a:endParaRPr lang="en-US" sz="1200" kern="0">
              <a:solidFill>
                <a:srgbClr val="FFFFFF"/>
              </a:solidFill>
              <a:latin typeface="Arial"/>
              <a:ea typeface="Arial Unicode MS"/>
              <a:cs typeface="Arial"/>
              <a:sym typeface="Helvetica Neue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ABF8B65A-1D1C-4C42-87BD-7282AC7A5FC9}"/>
              </a:ext>
            </a:extLst>
          </p:cNvPr>
          <p:cNvSpPr/>
          <p:nvPr/>
        </p:nvSpPr>
        <p:spPr bwMode="gray">
          <a:xfrm flipH="1">
            <a:off x="9094524" y="4666039"/>
            <a:ext cx="41455" cy="12150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925" hangingPunct="0"/>
            <a:endParaRPr lang="en-US" sz="1200" kern="0">
              <a:solidFill>
                <a:srgbClr val="FFFFFF"/>
              </a:solidFill>
              <a:latin typeface="Arial"/>
              <a:ea typeface="Arial Unicode MS"/>
              <a:cs typeface="Arial"/>
              <a:sym typeface="Helvetica Neue"/>
            </a:endParaRPr>
          </a:p>
        </p:txBody>
      </p:sp>
      <p:sp>
        <p:nvSpPr>
          <p:cNvPr id="35" name="Textfeld 15">
            <a:extLst>
              <a:ext uri="{FF2B5EF4-FFF2-40B4-BE49-F238E27FC236}">
                <a16:creationId xmlns:a16="http://schemas.microsoft.com/office/drawing/2014/main" id="{0D7EAB80-4831-4292-9AE6-438E4B0520EF}"/>
              </a:ext>
            </a:extLst>
          </p:cNvPr>
          <p:cNvSpPr txBox="1"/>
          <p:nvPr/>
        </p:nvSpPr>
        <p:spPr bwMode="gray">
          <a:xfrm>
            <a:off x="3916300" y="4787516"/>
            <a:ext cx="2355267" cy="213074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defTabSz="1218925"/>
            <a:r>
              <a:rPr lang="de-DE" sz="1100" kern="0">
                <a:solidFill>
                  <a:srgbClr val="10384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// </a:t>
            </a:r>
            <a:r>
              <a:rPr lang="de-DE" sz="1100" kern="0">
                <a:solidFill>
                  <a:srgbClr val="2B6636"/>
                </a:solidFill>
                <a:latin typeface="Arial"/>
                <a:ea typeface="Arial Unicode MS"/>
                <a:cs typeface="Arial"/>
                <a:sym typeface="Helvetica Neue"/>
              </a:rPr>
              <a:t>Beat </a:t>
            </a:r>
            <a:r>
              <a:rPr lang="de-DE" sz="1100" kern="0" err="1">
                <a:solidFill>
                  <a:srgbClr val="2B6636"/>
                </a:solidFill>
                <a:latin typeface="Arial"/>
                <a:ea typeface="Arial Unicode MS"/>
                <a:cs typeface="Arial"/>
                <a:sym typeface="Helvetica Neue"/>
              </a:rPr>
              <a:t>prostate</a:t>
            </a:r>
            <a:r>
              <a:rPr lang="de-DE" sz="1100" kern="0">
                <a:solidFill>
                  <a:srgbClr val="2B6636"/>
                </a:solidFill>
                <a:latin typeface="Arial"/>
                <a:ea typeface="Arial Unicode MS"/>
                <a:cs typeface="Arial"/>
                <a:sym typeface="Helvetica Neue"/>
              </a:rPr>
              <a:t> </a:t>
            </a:r>
            <a:r>
              <a:rPr lang="de-DE" sz="1100" kern="0" err="1">
                <a:solidFill>
                  <a:srgbClr val="2B6636"/>
                </a:solidFill>
                <a:latin typeface="Arial"/>
                <a:ea typeface="Arial Unicode MS"/>
                <a:cs typeface="Arial"/>
                <a:sym typeface="Helvetica Neue"/>
              </a:rPr>
              <a:t>cancer</a:t>
            </a:r>
            <a:endParaRPr lang="de-DE" sz="1100" kern="0">
              <a:solidFill>
                <a:srgbClr val="2B6636"/>
              </a:solidFill>
              <a:latin typeface="Arial"/>
              <a:ea typeface="Arial Unicode MS"/>
              <a:cs typeface="Arial"/>
              <a:sym typeface="Helvetica Neue"/>
            </a:endParaRPr>
          </a:p>
        </p:txBody>
      </p:sp>
      <p:sp>
        <p:nvSpPr>
          <p:cNvPr id="36" name="Textfeld 15">
            <a:extLst>
              <a:ext uri="{FF2B5EF4-FFF2-40B4-BE49-F238E27FC236}">
                <a16:creationId xmlns:a16="http://schemas.microsoft.com/office/drawing/2014/main" id="{C72479BB-16AB-4575-8E47-A344DAB3803E}"/>
              </a:ext>
            </a:extLst>
          </p:cNvPr>
          <p:cNvSpPr txBox="1"/>
          <p:nvPr/>
        </p:nvSpPr>
        <p:spPr bwMode="gray">
          <a:xfrm>
            <a:off x="3897453" y="5410249"/>
            <a:ext cx="2097939" cy="180833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defTabSz="1218925"/>
            <a:r>
              <a:rPr lang="de-DE" sz="1100" kern="0">
                <a:solidFill>
                  <a:srgbClr val="10384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//</a:t>
            </a:r>
            <a:r>
              <a:rPr lang="de-DE" sz="1100" kern="0">
                <a:solidFill>
                  <a:srgbClr val="D30F4B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 </a:t>
            </a:r>
            <a:r>
              <a:rPr lang="en-US" sz="1100" kern="0">
                <a:solidFill>
                  <a:srgbClr val="2B6636"/>
                </a:solidFill>
                <a:latin typeface="Arial"/>
                <a:ea typeface="Arial Unicode MS"/>
                <a:cs typeface="Arial"/>
                <a:sym typeface="Helvetica Neue"/>
              </a:rPr>
              <a:t>Advance innovative treatments for cardiovascular disease</a:t>
            </a:r>
            <a:endParaRPr lang="de-DE" sz="1100" kern="0">
              <a:solidFill>
                <a:srgbClr val="2B6636"/>
              </a:solidFill>
              <a:latin typeface="Arial"/>
              <a:ea typeface="Arial Unicode MS"/>
              <a:cs typeface="Arial"/>
              <a:sym typeface="Helvetica Neue"/>
            </a:endParaRPr>
          </a:p>
        </p:txBody>
      </p:sp>
      <p:sp>
        <p:nvSpPr>
          <p:cNvPr id="37" name="Textfeld 15">
            <a:extLst>
              <a:ext uri="{FF2B5EF4-FFF2-40B4-BE49-F238E27FC236}">
                <a16:creationId xmlns:a16="http://schemas.microsoft.com/office/drawing/2014/main" id="{05801EA6-57E3-46D4-B061-289C511E58C8}"/>
              </a:ext>
            </a:extLst>
          </p:cNvPr>
          <p:cNvSpPr txBox="1"/>
          <p:nvPr/>
        </p:nvSpPr>
        <p:spPr bwMode="gray">
          <a:xfrm>
            <a:off x="6582532" y="4798462"/>
            <a:ext cx="2184675" cy="242060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defTabSz="1218925"/>
            <a:r>
              <a:rPr lang="de-DE" sz="1100" kern="0">
                <a:solidFill>
                  <a:srgbClr val="10384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// </a:t>
            </a:r>
            <a:r>
              <a:rPr lang="en-US" sz="1100" kern="0">
                <a:solidFill>
                  <a:srgbClr val="2B6636"/>
                </a:solidFill>
                <a:latin typeface="Arial"/>
                <a:ea typeface="Arial Unicode MS"/>
                <a:cs typeface="Arial"/>
                <a:sym typeface="Helvetica Neue"/>
              </a:rPr>
              <a:t>Take control of everyday ailments (pain management)</a:t>
            </a:r>
          </a:p>
          <a:p>
            <a:pPr defTabSz="1218925"/>
            <a:endParaRPr lang="de-DE" sz="1100" kern="0">
              <a:solidFill>
                <a:srgbClr val="2B6636"/>
              </a:solidFill>
              <a:latin typeface="Arial"/>
              <a:ea typeface="Arial Unicode MS"/>
              <a:cs typeface="Arial"/>
              <a:sym typeface="Helvetica Neue"/>
            </a:endParaRPr>
          </a:p>
        </p:txBody>
      </p:sp>
      <p:sp>
        <p:nvSpPr>
          <p:cNvPr id="38" name="Textfeld 15">
            <a:extLst>
              <a:ext uri="{FF2B5EF4-FFF2-40B4-BE49-F238E27FC236}">
                <a16:creationId xmlns:a16="http://schemas.microsoft.com/office/drawing/2014/main" id="{604802DC-1057-4601-9DDD-1A077DE4354B}"/>
              </a:ext>
            </a:extLst>
          </p:cNvPr>
          <p:cNvSpPr txBox="1"/>
          <p:nvPr/>
        </p:nvSpPr>
        <p:spPr bwMode="gray">
          <a:xfrm>
            <a:off x="9283759" y="4787516"/>
            <a:ext cx="2191136" cy="224016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defTabSz="1218925"/>
            <a:r>
              <a:rPr lang="de-DE" sz="1100" kern="0">
                <a:solidFill>
                  <a:srgbClr val="10384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// </a:t>
            </a:r>
            <a:r>
              <a:rPr lang="en-US" sz="1100" kern="0">
                <a:solidFill>
                  <a:srgbClr val="2B6636"/>
                </a:solidFill>
                <a:latin typeface="Arial"/>
                <a:ea typeface="Arial Unicode MS"/>
                <a:cs typeface="Arial"/>
                <a:sym typeface="Helvetica Neue"/>
              </a:rPr>
              <a:t>Increase food security when climate change threatens crops</a:t>
            </a:r>
          </a:p>
          <a:p>
            <a:pPr defTabSz="1218925"/>
            <a:endParaRPr lang="de-DE" sz="1100" kern="0">
              <a:solidFill>
                <a:srgbClr val="2B6636"/>
              </a:solidFill>
              <a:latin typeface="Arial"/>
              <a:ea typeface="Arial Unicode MS"/>
              <a:cs typeface="Arial"/>
              <a:sym typeface="Helvetica Neue"/>
            </a:endParaRPr>
          </a:p>
        </p:txBody>
      </p:sp>
      <p:sp>
        <p:nvSpPr>
          <p:cNvPr id="39" name="Textfeld 15">
            <a:extLst>
              <a:ext uri="{FF2B5EF4-FFF2-40B4-BE49-F238E27FC236}">
                <a16:creationId xmlns:a16="http://schemas.microsoft.com/office/drawing/2014/main" id="{AB9B82BC-20C2-45DE-AB2D-AB8742D96457}"/>
              </a:ext>
            </a:extLst>
          </p:cNvPr>
          <p:cNvSpPr txBox="1"/>
          <p:nvPr/>
        </p:nvSpPr>
        <p:spPr bwMode="gray">
          <a:xfrm>
            <a:off x="6582533" y="5410249"/>
            <a:ext cx="2165827" cy="204440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defTabSz="1218925"/>
            <a:r>
              <a:rPr lang="de-DE" sz="1100" kern="0">
                <a:solidFill>
                  <a:srgbClr val="10384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//</a:t>
            </a:r>
            <a:r>
              <a:rPr lang="de-DE" sz="1100" kern="0">
                <a:solidFill>
                  <a:srgbClr val="D30F4B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 </a:t>
            </a:r>
            <a:r>
              <a:rPr lang="en-US" sz="1100" kern="0">
                <a:solidFill>
                  <a:srgbClr val="2B6636"/>
                </a:solidFill>
                <a:latin typeface="Arial"/>
                <a:ea typeface="Arial Unicode MS"/>
                <a:cs typeface="Arial"/>
                <a:sym typeface="Helvetica Neue"/>
              </a:rPr>
              <a:t>Empower everyone everyday to prevent illness to live life better</a:t>
            </a:r>
          </a:p>
        </p:txBody>
      </p:sp>
      <p:sp>
        <p:nvSpPr>
          <p:cNvPr id="40" name="Textfeld 15">
            <a:extLst>
              <a:ext uri="{FF2B5EF4-FFF2-40B4-BE49-F238E27FC236}">
                <a16:creationId xmlns:a16="http://schemas.microsoft.com/office/drawing/2014/main" id="{DC25B392-2985-44F5-84B4-A498304DBD6F}"/>
              </a:ext>
            </a:extLst>
          </p:cNvPr>
          <p:cNvSpPr txBox="1"/>
          <p:nvPr/>
        </p:nvSpPr>
        <p:spPr bwMode="gray">
          <a:xfrm>
            <a:off x="9283759" y="5410248"/>
            <a:ext cx="2347860" cy="204431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defTabSz="1218925"/>
            <a:r>
              <a:rPr lang="de-DE" sz="1100" kern="0">
                <a:solidFill>
                  <a:srgbClr val="10384F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//</a:t>
            </a:r>
            <a:r>
              <a:rPr lang="de-DE" sz="1100" kern="0">
                <a:solidFill>
                  <a:srgbClr val="D30F4B"/>
                </a:solidFill>
                <a:latin typeface="Arial" panose="020B0604020202020204" pitchFamily="34" charset="0"/>
                <a:ea typeface="Arial Unicode MS"/>
                <a:cs typeface="Arial"/>
                <a:sym typeface="Helvetica Neue"/>
              </a:rPr>
              <a:t> </a:t>
            </a:r>
            <a:r>
              <a:rPr lang="en-US" sz="1100" kern="0">
                <a:solidFill>
                  <a:srgbClr val="2B6636"/>
                </a:solidFill>
                <a:latin typeface="Arial"/>
                <a:ea typeface="Arial Unicode MS"/>
                <a:cs typeface="Arial"/>
                <a:sym typeface="Helvetica Neue"/>
              </a:rPr>
              <a:t>Harness data and digital to produce more food with less resource</a:t>
            </a:r>
            <a:endParaRPr lang="de-DE" sz="1100" kern="0">
              <a:solidFill>
                <a:srgbClr val="2B6636"/>
              </a:solidFill>
              <a:latin typeface="Arial"/>
              <a:ea typeface="Arial Unicode MS"/>
              <a:cs typeface="Arial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1499634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CHANGETRACKING" val="true"/>
  <p:tag name="EMPOWERCHARTSPROPERTIES_B_0" val="AAAAAAH//////////wEAAAAAAAAAAAAAACoqIFRoaXMgaXMgYSBMaXRlREIgZmlsZSAqKgcEAP////8FAAAAAQAAAAAAAAAAAAAAAAAAAAAAAAAAAAAAAAAAAAAAAAAAAAAAAAABEQAAAFByb3BlcnR5RG9jdW1lbnRzAg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CAAAAAv//////////AQAAAAAAAAAAAAAAEQAAAFByb3BlcnR5RG9jdW1lbnRzAgAAAAAAAAAFAAAACQAAAF9pZD0kLl9pZAEDAAAAAAADAAAAAQADAAAAIwAAAENvbWJpSW5kZXg9JC5OYW1lICsgJ18nICsgJC5WZXJzaW9uAQQAAAAAAAQAAAABAAQAAAA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QMBAQEBAQEBAQEBAQEBAQIAAAAAAAAAAwAAAAMAAAAA/////wQASwwAAAAAAAAAAAAAIAD///////////////8AAAD///////////////8DAAAAAwD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8BACAA////////////////AAAO////////AwAAAAIA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AgABAP///////wQAAAACABAAC9A2jd8mj+REimRdud+aOHwFAAAAAAADAAAAAwADAAAAAQADAAEA////////BAAAAAMAEAALmgoOQM+jTUuLAOW4Iy/fVAUAAAABAAMAAAAAAAMAAAAC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QAAAADAAAAAP////8EABQMAAAAAAAAAAAAACAB////////////////AAAA////////////////BAAAAAMA////////BAAAAAIA////////BAAAAAIA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AQAgAf///////////////wAADv///////wQAAAACAP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wIAAwEDAAAAAgD///////8aAAZMaW5rZWRTaGFwZXNEYXRhUHJvcGVydHlfMAUAAAAAAAQAAAADAAQAAAABAAQAAAAAAP///////wQAAAAAAP///////wMAAQEDAAAAAwD///////8lAAZMaW5rZWRTaGFwZVByZXNlbnRhdGlvblNldHRpbmdzRGF0YV8wBQAAAAEABAAAAAAABAAAAAI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FAAAABAAAAAD/////AgCODgAAAAAAAAAAAAD/////gwCDAAAABV9pZAAQAAAABNA2jd8mj+REimRdud+aOHwDRGF0YQAbAAAABExpbmtlZFNoYXBlRGF0YQAFAAAAAAACTmFtZQAZAAAATGlua2VkU2hhcGVzRGF0YVByb3BlcnR5ABBWZXJzaW9uAAAAAAAJTGFzdFdyaXRlAE+n9u6FAQAAAAEA/////8YAxgAAAAVfaWQAEAAAAASaCg5Az6NNS4sA5bgjL99UA0RhdGEAUwAAAAhQcmVzZW50YXRpb25TY2FubmVkRm9yTGlua2VkU2hhcGVzAAECTnVtYmVyRm9ybWF0U2VwYXJhdG9yTW9kZQAKAAAAQXV0b21hdGljAAACTmFtZQAkAAAATGlua2VkU2hhcGVQcmVzZW50YXRpb25TZXR0aW5nc0RhdGEAEFZlcnNpb24AAAAAAAlMYXN0V3JpdGUA1Kr27oUB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"/>
  <p:tag name="EMPOWERCHARTSPROPERTIES_SLOT" val="B"/>
  <p:tag name="EMPOWERCHARTSPROPERTIES_B_LENGTH" val="24576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CD_LOGO_PROTECTION" val="tru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CD_LOGO_PROTECTION" val="tru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CD_LOGO_PROTECTION" val="tru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CD_LOGO_PROTECTION" val="tru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CD_LOGO_PROTECTION" val="tru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CD_LOGO_PROTECTION" val="tru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CD_LOGO_PROTECTION" val="tru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CD_LOGO_PROTECTION" val="tru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CD_LOGO_PROTECTION" val="tru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CD_LOGO_PROTECTION" val="tru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FALLBACK_LAYOUT" val="11"/>
  <p:tag name="MIO_SHOW_DATE" val="True"/>
  <p:tag name="MIO_SHOW_FOOTER" val="True"/>
  <p:tag name="MIO_SHOW_PAGENUMBER" val="True"/>
  <p:tag name="MIO_AVOID_BLANK_LAYOUT" val="True"/>
  <p:tag name="MIO_CD_LAYOUT_VALID_AREA" val="False"/>
  <p:tag name="MIO_NUMBER_OF_VALID_LAYOUTS" val="18"/>
  <p:tag name="MIO_HDS" val="True"/>
  <p:tag name="MIO_SKIPVERSION" val="01.01.0001 00:00:00"/>
  <p:tag name="MIO_EKGUID" val="106612b7-7cda-4c66-a943-3c88b56a92d2"/>
  <p:tag name="MIO_UPDATE" val="True"/>
  <p:tag name="MIO_VERSION" val="27.11.2018 09:18:57"/>
  <p:tag name="MIO_DBID" val="8E7267AE-489F-4B02-8040-8A98451BF141"/>
  <p:tag name="MIO_LASTDOWNLOADED" val="05.07.2022 09:22:30.916"/>
  <p:tag name="MIO_OBJECTNAME" val="Master Bayer AG 16:9"/>
  <p:tag name="MIO_CDID" val="cd9a71c7-8ed9-41a1-8303-1a6d1985851a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CD_LOGO_PROTECTION" val="tru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CD_LOGO_PROTECTION" val="tru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CD_LOGO_PROTECTION" val="tru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CD_LOGO_PROTECTION" val="tru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CD_LOGO_PROTECTION" val="tru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CD_LOGO_PROTECTION" val="tru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CD_LOGO_PROTECTION" val="tru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CD_LOGO_PROTECTION" val="tru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CD_LOGO_PROTECTION" val="tru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CD_LOGO_PROTECTION" val="tru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CD_LOGO_PROTECTION" val="tru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CD_LOGO_PROTECTION" val="true"/>
</p:tagLst>
</file>

<file path=ppt/theme/theme1.xml><?xml version="1.0" encoding="utf-8"?>
<a:theme xmlns:a="http://schemas.openxmlformats.org/drawingml/2006/main" name="1_PR_BAG_PPT-master_16-9">
  <a:themeElements>
    <a:clrScheme name="Bayer 2017">
      <a:dk1>
        <a:srgbClr val="000000"/>
      </a:dk1>
      <a:lt1>
        <a:srgbClr val="FFFFFF"/>
      </a:lt1>
      <a:dk2>
        <a:srgbClr val="FF3162"/>
      </a:dk2>
      <a:lt2>
        <a:srgbClr val="624963"/>
      </a:lt2>
      <a:accent1>
        <a:srgbClr val="10384F"/>
      </a:accent1>
      <a:accent2>
        <a:srgbClr val="00BCFF"/>
      </a:accent2>
      <a:accent3>
        <a:srgbClr val="004422"/>
      </a:accent3>
      <a:accent4>
        <a:srgbClr val="89D329"/>
      </a:accent4>
      <a:accent5>
        <a:srgbClr val="443247"/>
      </a:accent5>
      <a:accent6>
        <a:srgbClr val="D30F4B"/>
      </a:accent6>
      <a:hlink>
        <a:srgbClr val="00BCFF"/>
      </a:hlink>
      <a:folHlink>
        <a:srgbClr val="89D329"/>
      </a:folHlink>
    </a:clrScheme>
    <a:fontScheme name="Arial">
      <a:majorFont>
        <a:latin typeface="Arial"/>
        <a:ea typeface="Arial Unicode MS"/>
        <a:cs typeface="Arial"/>
      </a:majorFont>
      <a:minorFont>
        <a:latin typeface="Arial"/>
        <a:ea typeface="Arial Unicode MS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 bwMode="gray">
        <a:ln w="6350"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 bwMode="gray">
        <a:noFill/>
      </a:spPr>
      <a:bodyPr wrap="square" lIns="0" tIns="0" rIns="0" bIns="0" rtlCol="0">
        <a:noAutofit/>
      </a:bodyPr>
      <a:lstStyle>
        <a:defPPr>
          <a:defRPr dirty="0" err="1" smtClean="0"/>
        </a:defPPr>
      </a:lstStyle>
    </a:txDef>
  </a:objectDefaults>
  <a:extraClrSchemeLst/>
  <a:custClrLst>
    <a:custClr name="Raspberry">
      <a:srgbClr val="D30F4B"/>
    </a:custClr>
    <a:custClr name="Fuchsia">
      <a:srgbClr val="FF3162"/>
    </a:custClr>
    <a:custClr name="DarkPurple">
      <a:srgbClr val="443247"/>
    </a:custClr>
    <a:custClr name="MidPurple">
      <a:srgbClr val="624963"/>
    </a:custClr>
    <a:custClr name="DarkBlue">
      <a:srgbClr val="10384F"/>
    </a:custClr>
    <a:custClr name="MidBlue">
      <a:srgbClr val="00617F"/>
    </a:custClr>
    <a:custClr name="Blue">
      <a:srgbClr val="0091DF"/>
    </a:custClr>
    <a:custClr name="BrightBlue">
      <a:srgbClr val="00BCFF"/>
    </a:custClr>
    <a:custClr name="DarkGreen">
      <a:srgbClr val="004422"/>
    </a:custClr>
    <a:custClr name="MidGreen">
      <a:srgbClr val="2B6636"/>
    </a:custClr>
    <a:custClr name="Green">
      <a:srgbClr val="66B512"/>
    </a:custClr>
    <a:custClr name="BrightGreen">
      <a:srgbClr val="89D329"/>
    </a:custClr>
    <a:custClr name="TrafficLightRed">
      <a:srgbClr val="CC0000"/>
    </a:custClr>
    <a:custClr name="TrafficLightYellow">
      <a:srgbClr val="FFCC00"/>
    </a:custClr>
    <a:custClr name="TrafficLightGreen">
      <a:srgbClr val="66B512"/>
    </a:custClr>
  </a:custClrLst>
</a:theme>
</file>

<file path=ppt/theme/theme2.xml><?xml version="1.0" encoding="utf-8"?>
<a:theme xmlns:a="http://schemas.openxmlformats.org/drawingml/2006/main" name="Office Theme">
  <a:themeElements>
    <a:clrScheme name="Bayer 2017">
      <a:dk1>
        <a:srgbClr val="000000"/>
      </a:dk1>
      <a:lt1>
        <a:srgbClr val="FFFFFF"/>
      </a:lt1>
      <a:dk2>
        <a:srgbClr val="FF3162"/>
      </a:dk2>
      <a:lt2>
        <a:srgbClr val="624963"/>
      </a:lt2>
      <a:accent1>
        <a:srgbClr val="10384F"/>
      </a:accent1>
      <a:accent2>
        <a:srgbClr val="00BCFF"/>
      </a:accent2>
      <a:accent3>
        <a:srgbClr val="004422"/>
      </a:accent3>
      <a:accent4>
        <a:srgbClr val="89D329"/>
      </a:accent4>
      <a:accent5>
        <a:srgbClr val="443247"/>
      </a:accent5>
      <a:accent6>
        <a:srgbClr val="D30F4B"/>
      </a:accent6>
      <a:hlink>
        <a:srgbClr val="00BCFF"/>
      </a:hlink>
      <a:folHlink>
        <a:srgbClr val="89D329"/>
      </a:folHlink>
    </a:clrScheme>
    <a:fontScheme name="Arial">
      <a:majorFont>
        <a:latin typeface="Arial"/>
        <a:ea typeface="Arial Unicode MS"/>
        <a:cs typeface="Arial"/>
      </a:majorFont>
      <a:minorFont>
        <a:latin typeface="Arial"/>
        <a:ea typeface="Arial Unicode MS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ayer 2017">
      <a:dk1>
        <a:srgbClr val="000000"/>
      </a:dk1>
      <a:lt1>
        <a:srgbClr val="FFFFFF"/>
      </a:lt1>
      <a:dk2>
        <a:srgbClr val="FF3162"/>
      </a:dk2>
      <a:lt2>
        <a:srgbClr val="624963"/>
      </a:lt2>
      <a:accent1>
        <a:srgbClr val="10384F"/>
      </a:accent1>
      <a:accent2>
        <a:srgbClr val="00BCFF"/>
      </a:accent2>
      <a:accent3>
        <a:srgbClr val="004422"/>
      </a:accent3>
      <a:accent4>
        <a:srgbClr val="89D329"/>
      </a:accent4>
      <a:accent5>
        <a:srgbClr val="443247"/>
      </a:accent5>
      <a:accent6>
        <a:srgbClr val="D30F4B"/>
      </a:accent6>
      <a:hlink>
        <a:srgbClr val="00BCFF"/>
      </a:hlink>
      <a:folHlink>
        <a:srgbClr val="89D329"/>
      </a:folHlink>
    </a:clrScheme>
    <a:fontScheme name="Arial">
      <a:majorFont>
        <a:latin typeface="Arial"/>
        <a:ea typeface="Arial Unicode MS"/>
        <a:cs typeface="Arial"/>
      </a:majorFont>
      <a:minorFont>
        <a:latin typeface="Arial"/>
        <a:ea typeface="Arial Unicode MS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PR_BAG_PPT-master_16-9_2018-06-18</Template>
  <TotalTime>0</TotalTime>
  <Words>225</Words>
  <Application>Microsoft Macintosh PowerPoint</Application>
  <PresentationFormat>Benutzerdefiniert</PresentationFormat>
  <Paragraphs>39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8" baseType="lpstr">
      <vt:lpstr>Arial</vt:lpstr>
      <vt:lpstr>Calibri</vt:lpstr>
      <vt:lpstr>Helvetica</vt:lpstr>
      <vt:lpstr>Helvetica Neue</vt:lpstr>
      <vt:lpstr>HelveticaNeueLT W1G 55 Roman</vt:lpstr>
      <vt:lpstr>HelveticaNeueLT W1G 65 Md</vt:lpstr>
      <vt:lpstr>1_PR_BAG_PPT-master_16-9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Headline</dc:title>
  <dc:creator>Katharina Kampen</dc:creator>
  <cp:lastModifiedBy>Christoph Tophoven</cp:lastModifiedBy>
  <cp:revision>27</cp:revision>
  <cp:lastPrinted>2017-10-23T10:44:12Z</cp:lastPrinted>
  <dcterms:created xsi:type="dcterms:W3CDTF">2018-08-21T12:17:38Z</dcterms:created>
  <dcterms:modified xsi:type="dcterms:W3CDTF">2023-01-27T09:08:40Z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lassLabelPos">
    <vt:lpwstr>836;514;810;514;854;514</vt:lpwstr>
  </property>
  <property fmtid="{D5CDD505-2E9C-101B-9397-08002B2CF9AE}" pid="3" name="MSIP_Label_2c76c141-ac86-40e5-abf2-c6f60e474cee_Enabled">
    <vt:lpwstr>true</vt:lpwstr>
  </property>
  <property fmtid="{D5CDD505-2E9C-101B-9397-08002B2CF9AE}" pid="4" name="MSIP_Label_2c76c141-ac86-40e5-abf2-c6f60e474cee_SetDate">
    <vt:lpwstr>2023-01-26T16:44:33Z</vt:lpwstr>
  </property>
  <property fmtid="{D5CDD505-2E9C-101B-9397-08002B2CF9AE}" pid="5" name="MSIP_Label_2c76c141-ac86-40e5-abf2-c6f60e474cee_Method">
    <vt:lpwstr>Standard</vt:lpwstr>
  </property>
  <property fmtid="{D5CDD505-2E9C-101B-9397-08002B2CF9AE}" pid="6" name="MSIP_Label_2c76c141-ac86-40e5-abf2-c6f60e474cee_Name">
    <vt:lpwstr>2c76c141-ac86-40e5-abf2-c6f60e474cee</vt:lpwstr>
  </property>
  <property fmtid="{D5CDD505-2E9C-101B-9397-08002B2CF9AE}" pid="7" name="MSIP_Label_2c76c141-ac86-40e5-abf2-c6f60e474cee_SiteId">
    <vt:lpwstr>fcb2b37b-5da0-466b-9b83-0014b67a7c78</vt:lpwstr>
  </property>
  <property fmtid="{D5CDD505-2E9C-101B-9397-08002B2CF9AE}" pid="8" name="MSIP_Label_2c76c141-ac86-40e5-abf2-c6f60e474cee_ActionId">
    <vt:lpwstr>7cb812fc-c462-4c71-91b3-3f4eaaf0cb57</vt:lpwstr>
  </property>
  <property fmtid="{D5CDD505-2E9C-101B-9397-08002B2CF9AE}" pid="9" name="MSIP_Label_2c76c141-ac86-40e5-abf2-c6f60e474cee_ContentBits">
    <vt:lpwstr>2</vt:lpwstr>
  </property>
</Properties>
</file>