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59" r:id="rId1"/>
  </p:sldMasterIdLst>
  <p:notesMasterIdLst>
    <p:notesMasterId r:id="rId3"/>
  </p:notesMasterIdLst>
  <p:handoutMasterIdLst>
    <p:handoutMasterId r:id="rId4"/>
  </p:handoutMasterIdLst>
  <p:sldIdLst>
    <p:sldId id="2147469565" r:id="rId2"/>
  </p:sldIdLst>
  <p:sldSz cx="12190413" cy="6858000"/>
  <p:notesSz cx="6888163" cy="10020300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19" userDrawn="1">
          <p15:clr>
            <a:srgbClr val="A4A3A4"/>
          </p15:clr>
        </p15:guide>
        <p15:guide id="2" orient="horz" pos="4085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10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57">
          <p15:clr>
            <a:srgbClr val="A4A3A4"/>
          </p15:clr>
        </p15:guide>
        <p15:guide id="4" pos="19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6C6"/>
    <a:srgbClr val="00BCFF"/>
    <a:srgbClr val="74C713"/>
    <a:srgbClr val="00A5E2"/>
    <a:srgbClr val="E61A5D"/>
    <a:srgbClr val="FF3162"/>
    <a:srgbClr val="624963"/>
    <a:srgbClr val="D30F4B"/>
    <a:srgbClr val="0091DF"/>
    <a:srgbClr val="006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455" autoAdjust="0"/>
  </p:normalViewPr>
  <p:slideViewPr>
    <p:cSldViewPr snapToGrid="0" snapToObjects="1" showGuides="1">
      <p:cViewPr varScale="1">
        <p:scale>
          <a:sx n="124" d="100"/>
          <a:sy n="124" d="100"/>
        </p:scale>
        <p:origin x="520" y="168"/>
      </p:cViewPr>
      <p:guideLst>
        <p:guide pos="619"/>
        <p:guide orient="horz" pos="4085"/>
        <p:guide pos="7423"/>
        <p:guide orient="horz" pos="10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4050" y="-114"/>
      </p:cViewPr>
      <p:guideLst>
        <p:guide orient="horz" pos="2880"/>
        <p:guide pos="2160"/>
        <p:guide orient="horz" pos="2857"/>
        <p:guide pos="19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182216" y="176715"/>
            <a:ext cx="5983605" cy="17856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700"/>
            </a:lvl1pPr>
            <a:lvl2pPr marL="4563" indent="0">
              <a:defRPr sz="700"/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6216864" y="9671310"/>
            <a:ext cx="492259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noFill/>
              </a:defRPr>
            </a:lvl1pPr>
            <a:lvl2pPr marL="0" indent="0">
              <a:defRPr sz="700">
                <a:noFill/>
              </a:defRPr>
            </a:lvl2pPr>
            <a:lvl3pPr marL="0" indent="0" algn="l">
              <a:defRPr sz="700">
                <a:noFill/>
              </a:defRPr>
            </a:lvl3pPr>
            <a:lvl4pPr marL="0" indent="0">
              <a:defRPr sz="700">
                <a:noFill/>
              </a:defRPr>
            </a:lvl4pPr>
            <a:lvl5pPr marL="0" indent="0">
              <a:defRPr sz="700">
                <a:noFill/>
              </a:defRPr>
            </a:lvl5pPr>
            <a:lvl6pPr marL="0" indent="0">
              <a:defRPr sz="700">
                <a:noFill/>
              </a:defRPr>
            </a:lvl6pPr>
            <a:lvl7pPr marL="0" indent="0">
              <a:defRPr sz="700">
                <a:noFill/>
              </a:defRPr>
            </a:lvl7pPr>
            <a:lvl8pPr marL="0" indent="0">
              <a:defRPr sz="700">
                <a:noFill/>
              </a:defRPr>
            </a:lvl8pPr>
            <a:lvl9pPr marL="0" indent="0">
              <a:defRPr sz="700">
                <a:noFill/>
              </a:defRPr>
            </a:lvl9pPr>
          </a:lstStyle>
          <a:p>
            <a:fld id="{D4C110CA-FC68-43DA-BD62-0A387A11A067}" type="datetimeFigureOut">
              <a:rPr lang="en-US" smtClean="0"/>
              <a:pPr/>
              <a:t>1/27/23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494926" y="9671310"/>
            <a:ext cx="5567925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/>
            </a:lvl1pPr>
            <a:lvl2pPr marL="4563" indent="0">
              <a:defRPr sz="700">
                <a:solidFill>
                  <a:schemeClr val="tx1"/>
                </a:solidFill>
              </a:defRPr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175703" y="9671310"/>
            <a:ext cx="190528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/>
            </a:lvl1pPr>
            <a:lvl2pPr marL="0" indent="0">
              <a:defRPr sz="700"/>
            </a:lvl2pPr>
            <a:lvl3pPr marL="0" indent="0">
              <a:defRPr sz="700"/>
            </a:lvl3pPr>
            <a:lvl4pPr marL="0" indent="0">
              <a:defRPr sz="700"/>
            </a:lvl4pPr>
            <a:lvl5pPr marL="0" indent="0">
              <a:defRPr sz="700"/>
            </a:lvl5pPr>
            <a:lvl6pPr marL="0" indent="0">
              <a:defRPr sz="700"/>
            </a:lvl6pPr>
            <a:lvl7pPr marL="0" indent="0">
              <a:defRPr sz="700"/>
            </a:lvl7pPr>
            <a:lvl8pPr marL="0" indent="0">
              <a:defRPr sz="700"/>
            </a:lvl8pPr>
            <a:lvl9pPr marL="0" indent="0">
              <a:defRPr sz="700"/>
            </a:lvl9pPr>
          </a:lstStyle>
          <a:p>
            <a:fld id="{32F3CE37-8989-471A-BC57-D3CAAD03839D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341769" y="192454"/>
            <a:ext cx="364262" cy="36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593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theme" Target="../theme/them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53988" y="617538"/>
            <a:ext cx="3292475" cy="18526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vert="horz" lIns="87598" tIns="43799" rIns="87598" bIns="437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192788" y="2938490"/>
            <a:ext cx="6506513" cy="646503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199933" y="183269"/>
            <a:ext cx="5900408" cy="185193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700"/>
            </a:lvl1pPr>
            <a:lvl2pPr marL="4563" indent="0">
              <a:defRPr sz="700"/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6157508" y="9658526"/>
            <a:ext cx="540250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noFill/>
              </a:defRPr>
            </a:lvl1pPr>
            <a:lvl2pPr marL="0" indent="0">
              <a:defRPr sz="700">
                <a:noFill/>
              </a:defRPr>
            </a:lvl2pPr>
            <a:lvl3pPr marL="0" indent="0" algn="l">
              <a:defRPr sz="700">
                <a:noFill/>
              </a:defRPr>
            </a:lvl3pPr>
            <a:lvl4pPr marL="0" indent="0">
              <a:defRPr sz="700">
                <a:noFill/>
              </a:defRPr>
            </a:lvl4pPr>
            <a:lvl5pPr marL="0" indent="0">
              <a:defRPr sz="700">
                <a:noFill/>
              </a:defRPr>
            </a:lvl5pPr>
            <a:lvl6pPr marL="0" indent="0">
              <a:defRPr sz="700">
                <a:noFill/>
              </a:defRPr>
            </a:lvl6pPr>
            <a:lvl7pPr marL="0" indent="0">
              <a:defRPr sz="700">
                <a:noFill/>
              </a:defRPr>
            </a:lvl7pPr>
            <a:lvl8pPr marL="0" indent="0">
              <a:defRPr sz="700">
                <a:noFill/>
              </a:defRPr>
            </a:lvl8pPr>
            <a:lvl9pPr marL="0" indent="0">
              <a:defRPr sz="700">
                <a:noFill/>
              </a:defRPr>
            </a:lvl9pPr>
          </a:lstStyle>
          <a:p>
            <a:fld id="{D4C110CA-FC68-43DA-BD62-0A387A11A067}" type="datetimeFigureOut">
              <a:rPr lang="en-US" smtClean="0"/>
              <a:pPr/>
              <a:t>1/27/23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4"/>
          </p:nvPr>
        </p:nvSpPr>
        <p:spPr bwMode="gray">
          <a:xfrm>
            <a:off x="547782" y="9658526"/>
            <a:ext cx="5465661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/>
            </a:lvl1pPr>
            <a:lvl2pPr marL="4563" indent="0">
              <a:defRPr sz="700">
                <a:solidFill>
                  <a:schemeClr val="tx1"/>
                </a:solidFill>
              </a:defRPr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5"/>
          </p:nvPr>
        </p:nvSpPr>
        <p:spPr bwMode="gray">
          <a:xfrm>
            <a:off x="192834" y="9658526"/>
            <a:ext cx="208896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/>
            </a:lvl1pPr>
            <a:lvl2pPr marL="0" indent="0">
              <a:defRPr sz="700"/>
            </a:lvl2pPr>
            <a:lvl3pPr marL="0" indent="0">
              <a:defRPr sz="700"/>
            </a:lvl3pPr>
            <a:lvl4pPr marL="0" indent="0">
              <a:defRPr sz="700"/>
            </a:lvl4pPr>
            <a:lvl5pPr marL="0" indent="0">
              <a:defRPr sz="700"/>
            </a:lvl5pPr>
            <a:lvl6pPr marL="0" indent="0">
              <a:defRPr sz="700"/>
            </a:lvl6pPr>
            <a:lvl7pPr marL="0" indent="0">
              <a:defRPr sz="700"/>
            </a:lvl7pPr>
            <a:lvl8pPr marL="0" indent="0">
              <a:defRPr sz="700"/>
            </a:lvl8pPr>
            <a:lvl9pPr marL="0" indent="0">
              <a:defRPr sz="700"/>
            </a:lvl9pPr>
          </a:lstStyle>
          <a:p>
            <a:fld id="{32F3CE37-8989-471A-BC57-D3CAAD03839D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98071" y="2056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77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18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buFontTx/>
      <a:buBlip>
        <a:blip r:embed="rId3"/>
      </a:buBlip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buFontTx/>
      <a:buBlip>
        <a:blip r:embed="rId4"/>
      </a:buBlip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buFontTx/>
      <a:buBlip>
        <a:blip r:embed="rId5"/>
      </a:buBlip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Olena: 2 min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F3CE37-8989-471A-BC57-D3CAAD03839D}" type="slidenum"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4847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5A2FEF8-95DF-4328-850D-3F7840A62554}"/>
              </a:ext>
            </a:extLst>
          </p:cNvPr>
          <p:cNvSpPr/>
          <p:nvPr/>
        </p:nvSpPr>
        <p:spPr bwMode="gray">
          <a:xfrm>
            <a:off x="4075459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5" y="1732422"/>
            <a:ext cx="3620552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1" y="2424948"/>
            <a:ext cx="3620357" cy="1440000"/>
          </a:xfrm>
        </p:spPr>
        <p:txBody>
          <a:bodyPr anchor="t"/>
          <a:lstStyle>
            <a:lvl1pPr>
              <a:defRPr sz="3199" i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4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399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3F626E8-4D4D-4477-BEF3-9372D1A5AD5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112873" y="0"/>
            <a:ext cx="8079923" cy="6858000"/>
          </a:xfrm>
          <a:custGeom>
            <a:avLst/>
            <a:gdLst>
              <a:gd name="connsiteX0" fmla="*/ 1331361 w 8079923"/>
              <a:gd name="connsiteY0" fmla="*/ 0 h 6858000"/>
              <a:gd name="connsiteX1" fmla="*/ 8077543 w 8079923"/>
              <a:gd name="connsiteY1" fmla="*/ 0 h 6858000"/>
              <a:gd name="connsiteX2" fmla="*/ 8079923 w 8079923"/>
              <a:gd name="connsiteY2" fmla="*/ 6003673 h 6858000"/>
              <a:gd name="connsiteX3" fmla="*/ 3240429 w 8079923"/>
              <a:gd name="connsiteY3" fmla="*/ 6858000 h 6858000"/>
              <a:gd name="connsiteX4" fmla="*/ 0 w 8079923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9923" h="6858000">
                <a:moveTo>
                  <a:pt x="1331361" y="0"/>
                </a:moveTo>
                <a:lnTo>
                  <a:pt x="8077543" y="0"/>
                </a:lnTo>
                <a:cubicBezTo>
                  <a:pt x="8077543" y="1913118"/>
                  <a:pt x="8079923" y="4090555"/>
                  <a:pt x="8079923" y="6003673"/>
                </a:cubicBezTo>
                <a:lnTo>
                  <a:pt x="324042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12" name="Logoschutz" hidden="1">
            <a:extLst>
              <a:ext uri="{FF2B5EF4-FFF2-40B4-BE49-F238E27FC236}">
                <a16:creationId xmlns:a16="http://schemas.microsoft.com/office/drawing/2014/main" id="{C9A9C5E1-5EC5-4E10-A801-6F56DB71E6CD}"/>
              </a:ext>
            </a:extLst>
          </p:cNvPr>
          <p:cNvSpPr/>
          <p:nvPr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26590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2) &amp; Imag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 Placeholder 10 (left)"/>
          <p:cNvSpPr>
            <a:spLocks noGrp="1"/>
          </p:cNvSpPr>
          <p:nvPr>
            <p:ph type="body" sz="quarter" idx="14"/>
          </p:nvPr>
        </p:nvSpPr>
        <p:spPr bwMode="gray">
          <a:xfrm>
            <a:off x="981820" y="3892750"/>
            <a:ext cx="5220000" cy="2592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0 (right)"/>
          <p:cNvSpPr>
            <a:spLocks noGrp="1"/>
          </p:cNvSpPr>
          <p:nvPr>
            <p:ph type="body" sz="quarter" idx="15"/>
          </p:nvPr>
        </p:nvSpPr>
        <p:spPr bwMode="gray">
          <a:xfrm>
            <a:off x="6559719" y="3892750"/>
            <a:ext cx="5220000" cy="25920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Picture Placeholder 14 (left)"/>
          <p:cNvSpPr>
            <a:spLocks noGrp="1"/>
          </p:cNvSpPr>
          <p:nvPr>
            <p:ph type="pic" sz="quarter" idx="16"/>
          </p:nvPr>
        </p:nvSpPr>
        <p:spPr bwMode="gray">
          <a:xfrm>
            <a:off x="981820" y="1732750"/>
            <a:ext cx="5220000" cy="1800000"/>
          </a:xfrm>
        </p:spPr>
        <p:txBody>
          <a:bodyPr tIns="540000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14 (right)"/>
          <p:cNvSpPr>
            <a:spLocks noGrp="1"/>
          </p:cNvSpPr>
          <p:nvPr>
            <p:ph type="pic" sz="quarter" idx="17"/>
          </p:nvPr>
        </p:nvSpPr>
        <p:spPr bwMode="gray">
          <a:xfrm>
            <a:off x="6559719" y="1732750"/>
            <a:ext cx="5220000" cy="1800000"/>
          </a:xfrm>
        </p:spPr>
        <p:txBody>
          <a:bodyPr tIns="540000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47422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908">
          <p15:clr>
            <a:srgbClr val="FBAE40"/>
          </p15:clr>
        </p15:guide>
        <p15:guide id="2" pos="4134">
          <p15:clr>
            <a:srgbClr val="FBAE40"/>
          </p15:clr>
        </p15:guide>
        <p15:guide id="3" orient="horz" pos="2228">
          <p15:clr>
            <a:srgbClr val="FBAE40"/>
          </p15:clr>
        </p15:guide>
        <p15:guide id="4" orient="horz" pos="2455">
          <p15:clr>
            <a:srgbClr val="FBAE40"/>
          </p15:clr>
        </p15:guide>
        <p15:guide id="5" pos="619">
          <p15:clr>
            <a:srgbClr val="FBAE40"/>
          </p15:clr>
        </p15:guide>
        <p15:guide id="6" pos="7423">
          <p15:clr>
            <a:srgbClr val="FBAE40"/>
          </p15:clr>
        </p15:guide>
        <p15:guide id="7" orient="horz" pos="1094">
          <p15:clr>
            <a:srgbClr val="FBAE40"/>
          </p15:clr>
        </p15:guide>
        <p15:guide id="8" orient="horz" pos="408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col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81821" y="181938"/>
            <a:ext cx="10798460" cy="86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35898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4086">
          <p15:clr>
            <a:srgbClr val="FBAE40"/>
          </p15:clr>
        </p15:guide>
        <p15:guide id="4" orient="horz" pos="1094">
          <p15:clr>
            <a:srgbClr val="FBAE40"/>
          </p15:clr>
        </p15:guide>
        <p15:guide id="5" pos="2150">
          <p15:clr>
            <a:srgbClr val="FBAE40"/>
          </p15:clr>
        </p15:guide>
        <p15:guide id="6" pos="2376">
          <p15:clr>
            <a:srgbClr val="FBAE40"/>
          </p15:clr>
        </p15:guide>
        <p15:guide id="7" pos="3908">
          <p15:clr>
            <a:srgbClr val="FBAE40"/>
          </p15:clr>
        </p15:guide>
        <p15:guide id="8" pos="4021">
          <p15:clr>
            <a:srgbClr val="FBAE40"/>
          </p15:clr>
        </p15:guide>
        <p15:guide id="9" pos="4134">
          <p15:clr>
            <a:srgbClr val="FBAE40"/>
          </p15:clr>
        </p15:guide>
        <p15:guide id="10" pos="5667">
          <p15:clr>
            <a:srgbClr val="FBAE40"/>
          </p15:clr>
        </p15:guide>
        <p15:guide id="11" pos="5894">
          <p15:clr>
            <a:srgbClr val="FBAE40"/>
          </p15:clr>
        </p15:guide>
        <p15:guide id="13" orient="horz" pos="2704">
          <p15:clr>
            <a:srgbClr val="FBAE40"/>
          </p15:clr>
        </p15:guide>
        <p15:guide id="14" orient="horz" pos="2591">
          <p15:clr>
            <a:srgbClr val="FBAE40"/>
          </p15:clr>
        </p15:guide>
        <p15:guide id="15" orient="horz" pos="24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color/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invGray">
          <a:xfrm>
            <a:off x="981821" y="1138299"/>
            <a:ext cx="10798460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</a:defRPr>
            </a:lvl2pPr>
            <a:lvl3pPr marL="0" indent="0" algn="l">
              <a:buNone/>
              <a:defRPr sz="1800">
                <a:solidFill>
                  <a:schemeClr val="bg1"/>
                </a:solidFill>
              </a:defRPr>
            </a:lvl3pPr>
            <a:lvl4pPr marL="0" indent="0" algn="l">
              <a:buNone/>
              <a:defRPr sz="1800">
                <a:solidFill>
                  <a:schemeClr val="bg1"/>
                </a:solidFill>
              </a:defRPr>
            </a:lvl4pPr>
            <a:lvl5pPr marL="0" indent="0" algn="l">
              <a:buNone/>
              <a:defRPr sz="1800">
                <a:solidFill>
                  <a:schemeClr val="bg1"/>
                </a:solidFill>
              </a:defRPr>
            </a:lvl5pPr>
            <a:lvl6pPr marL="0" indent="0" algn="l">
              <a:buNone/>
              <a:defRPr sz="1800">
                <a:solidFill>
                  <a:schemeClr val="bg1"/>
                </a:solidFill>
              </a:defRPr>
            </a:lvl6pPr>
            <a:lvl7pPr marL="0" indent="0" algn="l">
              <a:buNone/>
              <a:defRPr sz="1800">
                <a:solidFill>
                  <a:schemeClr val="bg1"/>
                </a:solidFill>
              </a:defRPr>
            </a:lvl7pPr>
            <a:lvl8pPr marL="0" indent="0" algn="l">
              <a:buNone/>
              <a:defRPr sz="1800">
                <a:solidFill>
                  <a:schemeClr val="bg1"/>
                </a:solidFill>
              </a:defRPr>
            </a:lvl8pPr>
            <a:lvl9pPr marL="0" indent="0" algn="l"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196018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96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2704">
          <p15:clr>
            <a:srgbClr val="FBAE40"/>
          </p15:clr>
        </p15:guide>
        <p15:guide id="5" orient="horz" pos="2478">
          <p15:clr>
            <a:srgbClr val="FBAE40"/>
          </p15:clr>
        </p15:guide>
        <p15:guide id="6" orient="horz" pos="4086">
          <p15:clr>
            <a:srgbClr val="FBAE40"/>
          </p15:clr>
        </p15:guide>
        <p15:guide id="7" orient="horz" pos="2591">
          <p15:clr>
            <a:srgbClr val="FBAE40"/>
          </p15:clr>
        </p15:guide>
        <p15:guide id="8" pos="2150">
          <p15:clr>
            <a:srgbClr val="FBAE40"/>
          </p15:clr>
        </p15:guide>
        <p15:guide id="9" pos="2376">
          <p15:clr>
            <a:srgbClr val="FBAE40"/>
          </p15:clr>
        </p15:guide>
        <p15:guide id="10" pos="3908">
          <p15:clr>
            <a:srgbClr val="FBAE40"/>
          </p15:clr>
        </p15:guide>
        <p15:guide id="11" pos="4021">
          <p15:clr>
            <a:srgbClr val="FBAE40"/>
          </p15:clr>
        </p15:guide>
        <p15:guide id="12" pos="4134">
          <p15:clr>
            <a:srgbClr val="FBAE40"/>
          </p15:clr>
        </p15:guide>
        <p15:guide id="13" pos="5667">
          <p15:clr>
            <a:srgbClr val="FBAE40"/>
          </p15:clr>
        </p15:guide>
        <p15:guide id="14" pos="589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invGray">
          <a:xfrm>
            <a:off x="981821" y="1138299"/>
            <a:ext cx="10798460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</a:defRPr>
            </a:lvl2pPr>
            <a:lvl3pPr marL="0" indent="0" algn="l">
              <a:buNone/>
              <a:defRPr sz="1800">
                <a:solidFill>
                  <a:schemeClr val="bg1"/>
                </a:solidFill>
              </a:defRPr>
            </a:lvl3pPr>
            <a:lvl4pPr marL="0" indent="0" algn="l">
              <a:buNone/>
              <a:defRPr sz="1800">
                <a:solidFill>
                  <a:schemeClr val="bg1"/>
                </a:solidFill>
              </a:defRPr>
            </a:lvl4pPr>
            <a:lvl5pPr marL="0" indent="0" algn="l">
              <a:buNone/>
              <a:defRPr sz="1800">
                <a:solidFill>
                  <a:schemeClr val="bg1"/>
                </a:solidFill>
              </a:defRPr>
            </a:lvl5pPr>
            <a:lvl6pPr marL="0" indent="0" algn="l">
              <a:buNone/>
              <a:defRPr sz="1800">
                <a:solidFill>
                  <a:schemeClr val="bg1"/>
                </a:solidFill>
              </a:defRPr>
            </a:lvl6pPr>
            <a:lvl7pPr marL="0" indent="0" algn="l">
              <a:buNone/>
              <a:defRPr sz="1800">
                <a:solidFill>
                  <a:schemeClr val="bg1"/>
                </a:solidFill>
              </a:defRPr>
            </a:lvl7pPr>
            <a:lvl8pPr marL="0" indent="0" algn="l">
              <a:buNone/>
              <a:defRPr sz="1800">
                <a:solidFill>
                  <a:schemeClr val="bg1"/>
                </a:solidFill>
              </a:defRPr>
            </a:lvl8pPr>
            <a:lvl9pPr marL="0" indent="0" algn="l"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197700" y="617699"/>
            <a:ext cx="395248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3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2478">
          <p15:clr>
            <a:srgbClr val="FBAE40"/>
          </p15:clr>
        </p15:guide>
        <p15:guide id="5" orient="horz" pos="2591">
          <p15:clr>
            <a:srgbClr val="FBAE40"/>
          </p15:clr>
        </p15:guide>
        <p15:guide id="6" orient="horz" pos="2704">
          <p15:clr>
            <a:srgbClr val="FBAE40"/>
          </p15:clr>
        </p15:guide>
        <p15:guide id="7" orient="horz" pos="4085">
          <p15:clr>
            <a:srgbClr val="FBAE40"/>
          </p15:clr>
        </p15:guide>
        <p15:guide id="8" pos="2150">
          <p15:clr>
            <a:srgbClr val="FBAE40"/>
          </p15:clr>
        </p15:guide>
        <p15:guide id="9" pos="2376">
          <p15:clr>
            <a:srgbClr val="FBAE40"/>
          </p15:clr>
        </p15:guide>
        <p15:guide id="10" pos="3908">
          <p15:clr>
            <a:srgbClr val="FBAE40"/>
          </p15:clr>
        </p15:guide>
        <p15:guide id="11" pos="4021">
          <p15:clr>
            <a:srgbClr val="FBAE40"/>
          </p15:clr>
        </p15:guide>
        <p15:guide id="12" pos="4134">
          <p15:clr>
            <a:srgbClr val="FBAE40"/>
          </p15:clr>
        </p15:guide>
        <p15:guide id="14" pos="5667">
          <p15:clr>
            <a:srgbClr val="FBAE40"/>
          </p15:clr>
        </p15:guide>
        <p15:guide id="15" pos="589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980282" y="1052513"/>
            <a:ext cx="10800000" cy="5432237"/>
          </a:xfrm>
        </p:spPr>
        <p:txBody>
          <a:bodyPr bIns="0" anchor="ctr"/>
          <a:lstStyle>
            <a:lvl1pPr marL="0" indent="0" algn="l">
              <a:buNone/>
              <a:defRPr sz="6599">
                <a:solidFill>
                  <a:schemeClr val="tx2"/>
                </a:solidFill>
              </a:defRPr>
            </a:lvl1pPr>
            <a:lvl2pPr marL="0" indent="0" algn="l">
              <a:buNone/>
              <a:defRPr sz="6599">
                <a:solidFill>
                  <a:schemeClr val="tx2"/>
                </a:solidFill>
              </a:defRPr>
            </a:lvl2pPr>
            <a:lvl3pPr marL="0" indent="0" algn="l">
              <a:buNone/>
              <a:defRPr sz="6599">
                <a:solidFill>
                  <a:schemeClr val="tx2"/>
                </a:solidFill>
              </a:defRPr>
            </a:lvl3pPr>
            <a:lvl4pPr marL="0" indent="0" algn="l">
              <a:buNone/>
              <a:defRPr sz="6599">
                <a:solidFill>
                  <a:schemeClr val="tx2"/>
                </a:solidFill>
              </a:defRPr>
            </a:lvl4pPr>
            <a:lvl5pPr marL="0" indent="0" algn="l">
              <a:buNone/>
              <a:defRPr sz="6599">
                <a:solidFill>
                  <a:schemeClr val="tx2"/>
                </a:solidFill>
              </a:defRPr>
            </a:lvl5pPr>
            <a:lvl6pPr marL="0" indent="0" algn="l">
              <a:buNone/>
              <a:defRPr sz="6599">
                <a:solidFill>
                  <a:schemeClr val="tx2"/>
                </a:solidFill>
              </a:defRPr>
            </a:lvl6pPr>
            <a:lvl7pPr marL="0" indent="0" algn="l">
              <a:buNone/>
              <a:defRPr sz="6599">
                <a:solidFill>
                  <a:schemeClr val="tx2"/>
                </a:solidFill>
              </a:defRPr>
            </a:lvl7pPr>
            <a:lvl8pPr marL="0" indent="0" algn="l">
              <a:buNone/>
              <a:defRPr sz="6599">
                <a:solidFill>
                  <a:schemeClr val="tx2"/>
                </a:solidFill>
              </a:defRPr>
            </a:lvl8pPr>
            <a:lvl9pPr marL="0" indent="0" algn="l">
              <a:buNone/>
              <a:defRPr sz="6599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85776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408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2190413" cy="6858000"/>
          </a:xfrm>
        </p:spPr>
        <p:txBody>
          <a:bodyPr tIns="540000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0810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 bwMode="gray">
          <a:xfrm flipV="1">
            <a:off x="1" y="0"/>
            <a:ext cx="8198127" cy="6877050"/>
          </a:xfrm>
          <a:custGeom>
            <a:avLst/>
            <a:gdLst>
              <a:gd name="connsiteX0" fmla="*/ 0 w 8198127"/>
              <a:gd name="connsiteY0" fmla="*/ 6877050 h 6877050"/>
              <a:gd name="connsiteX1" fmla="*/ 6090082 w 8198127"/>
              <a:gd name="connsiteY1" fmla="*/ 6877050 h 6877050"/>
              <a:gd name="connsiteX2" fmla="*/ 8198127 w 8198127"/>
              <a:gd name="connsiteY2" fmla="*/ 6877050 h 6877050"/>
              <a:gd name="connsiteX3" fmla="*/ 6090082 w 8198127"/>
              <a:gd name="connsiteY3" fmla="*/ 0 h 6877050"/>
              <a:gd name="connsiteX4" fmla="*/ 0 w 8198127"/>
              <a:gd name="connsiteY4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8127" h="6877050">
                <a:moveTo>
                  <a:pt x="0" y="6877050"/>
                </a:moveTo>
                <a:lnTo>
                  <a:pt x="6090082" y="6877050"/>
                </a:lnTo>
                <a:lnTo>
                  <a:pt x="8198127" y="6877050"/>
                </a:lnTo>
                <a:lnTo>
                  <a:pt x="6090082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2760">
                <a:srgbClr val="00617F"/>
              </a:gs>
              <a:gs pos="0">
                <a:srgbClr val="00617F"/>
              </a:gs>
              <a:gs pos="72000">
                <a:srgbClr val="10384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08819" y="1732422"/>
            <a:ext cx="5381498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08819" y="2424948"/>
            <a:ext cx="5381498" cy="1620000"/>
          </a:xfrm>
        </p:spPr>
        <p:txBody>
          <a:bodyPr anchor="t"/>
          <a:lstStyle>
            <a:lvl1pPr>
              <a:defRPr sz="5399" i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white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4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white">
          <a:xfrm>
            <a:off x="1414398" y="4262151"/>
            <a:ext cx="360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 bwMode="gray">
          <a:xfrm>
            <a:off x="6095922" y="0"/>
            <a:ext cx="6094492" cy="6858000"/>
          </a:xfrm>
          <a:custGeom>
            <a:avLst/>
            <a:gdLst>
              <a:gd name="connsiteX0" fmla="*/ 2102205 w 6094492"/>
              <a:gd name="connsiteY0" fmla="*/ 0 h 6858000"/>
              <a:gd name="connsiteX1" fmla="*/ 6094492 w 6094492"/>
              <a:gd name="connsiteY1" fmla="*/ 0 h 6858000"/>
              <a:gd name="connsiteX2" fmla="*/ 6094492 w 6094492"/>
              <a:gd name="connsiteY2" fmla="*/ 6858000 h 6858000"/>
              <a:gd name="connsiteX3" fmla="*/ 0 w 6094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92" h="6858000">
                <a:moveTo>
                  <a:pt x="2102205" y="0"/>
                </a:moveTo>
                <a:lnTo>
                  <a:pt x="6094492" y="0"/>
                </a:lnTo>
                <a:lnTo>
                  <a:pt x="6094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6"/>
          <p:cNvSpPr>
            <a:spLocks/>
          </p:cNvSpPr>
          <p:nvPr/>
        </p:nvSpPr>
        <p:spPr bwMode="gray">
          <a:xfrm>
            <a:off x="5111334" y="0"/>
            <a:ext cx="2938864" cy="6877050"/>
          </a:xfrm>
          <a:custGeom>
            <a:avLst/>
            <a:gdLst>
              <a:gd name="T0" fmla="*/ 10 w 2188"/>
              <a:gd name="T1" fmla="*/ 5120 h 5120"/>
              <a:gd name="T2" fmla="*/ 2188 w 2188"/>
              <a:gd name="T3" fmla="*/ 0 h 5120"/>
              <a:gd name="T4" fmla="*/ 2179 w 2188"/>
              <a:gd name="T5" fmla="*/ 0 h 5120"/>
              <a:gd name="T6" fmla="*/ 0 w 2188"/>
              <a:gd name="T7" fmla="*/ 5120 h 5120"/>
              <a:gd name="T8" fmla="*/ 10 w 2188"/>
              <a:gd name="T9" fmla="*/ 5120 h 5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8" h="5120">
                <a:moveTo>
                  <a:pt x="10" y="5120"/>
                </a:moveTo>
                <a:lnTo>
                  <a:pt x="2188" y="0"/>
                </a:lnTo>
                <a:lnTo>
                  <a:pt x="2179" y="0"/>
                </a:lnTo>
                <a:lnTo>
                  <a:pt x="0" y="5120"/>
                </a:lnTo>
                <a:lnTo>
                  <a:pt x="10" y="51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9128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 bwMode="gray">
          <a:xfrm flipV="1">
            <a:off x="1" y="0"/>
            <a:ext cx="8198127" cy="6877050"/>
          </a:xfrm>
          <a:custGeom>
            <a:avLst/>
            <a:gdLst>
              <a:gd name="connsiteX0" fmla="*/ 0 w 8198127"/>
              <a:gd name="connsiteY0" fmla="*/ 6877050 h 6877050"/>
              <a:gd name="connsiteX1" fmla="*/ 6090082 w 8198127"/>
              <a:gd name="connsiteY1" fmla="*/ 6877050 h 6877050"/>
              <a:gd name="connsiteX2" fmla="*/ 8198127 w 8198127"/>
              <a:gd name="connsiteY2" fmla="*/ 6877050 h 6877050"/>
              <a:gd name="connsiteX3" fmla="*/ 6090082 w 8198127"/>
              <a:gd name="connsiteY3" fmla="*/ 0 h 6877050"/>
              <a:gd name="connsiteX4" fmla="*/ 0 w 8198127"/>
              <a:gd name="connsiteY4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8127" h="6877050">
                <a:moveTo>
                  <a:pt x="0" y="6877050"/>
                </a:moveTo>
                <a:lnTo>
                  <a:pt x="6090082" y="6877050"/>
                </a:lnTo>
                <a:lnTo>
                  <a:pt x="8198127" y="6877050"/>
                </a:lnTo>
                <a:lnTo>
                  <a:pt x="609008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8000">
                <a:srgbClr val="2B6636"/>
              </a:gs>
              <a:gs pos="0">
                <a:srgbClr val="2B6636"/>
              </a:gs>
              <a:gs pos="72000">
                <a:srgbClr val="004422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08821" y="1732758"/>
            <a:ext cx="5381496" cy="59261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08820" y="2424948"/>
            <a:ext cx="5381498" cy="1620000"/>
          </a:xfrm>
        </p:spPr>
        <p:txBody>
          <a:bodyPr anchor="t"/>
          <a:lstStyle>
            <a:lvl1pPr>
              <a:defRPr sz="5399" i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white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4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white">
          <a:xfrm>
            <a:off x="1414398" y="4262151"/>
            <a:ext cx="360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 bwMode="gray">
          <a:xfrm>
            <a:off x="6095922" y="0"/>
            <a:ext cx="6094492" cy="6858000"/>
          </a:xfrm>
          <a:custGeom>
            <a:avLst/>
            <a:gdLst>
              <a:gd name="connsiteX0" fmla="*/ 2102205 w 6094492"/>
              <a:gd name="connsiteY0" fmla="*/ 0 h 6858000"/>
              <a:gd name="connsiteX1" fmla="*/ 6094492 w 6094492"/>
              <a:gd name="connsiteY1" fmla="*/ 0 h 6858000"/>
              <a:gd name="connsiteX2" fmla="*/ 6094492 w 6094492"/>
              <a:gd name="connsiteY2" fmla="*/ 6858000 h 6858000"/>
              <a:gd name="connsiteX3" fmla="*/ 0 w 6094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92" h="6858000">
                <a:moveTo>
                  <a:pt x="2102205" y="0"/>
                </a:moveTo>
                <a:lnTo>
                  <a:pt x="6094492" y="0"/>
                </a:lnTo>
                <a:lnTo>
                  <a:pt x="6094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6"/>
          <p:cNvSpPr>
            <a:spLocks/>
          </p:cNvSpPr>
          <p:nvPr/>
        </p:nvSpPr>
        <p:spPr bwMode="gray">
          <a:xfrm>
            <a:off x="5111334" y="0"/>
            <a:ext cx="2938864" cy="6877050"/>
          </a:xfrm>
          <a:custGeom>
            <a:avLst/>
            <a:gdLst>
              <a:gd name="T0" fmla="*/ 10 w 2188"/>
              <a:gd name="T1" fmla="*/ 5120 h 5120"/>
              <a:gd name="T2" fmla="*/ 2188 w 2188"/>
              <a:gd name="T3" fmla="*/ 0 h 5120"/>
              <a:gd name="T4" fmla="*/ 2179 w 2188"/>
              <a:gd name="T5" fmla="*/ 0 h 5120"/>
              <a:gd name="T6" fmla="*/ 0 w 2188"/>
              <a:gd name="T7" fmla="*/ 5120 h 5120"/>
              <a:gd name="T8" fmla="*/ 10 w 2188"/>
              <a:gd name="T9" fmla="*/ 5120 h 5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8" h="5120">
                <a:moveTo>
                  <a:pt x="10" y="5120"/>
                </a:moveTo>
                <a:lnTo>
                  <a:pt x="2188" y="0"/>
                </a:lnTo>
                <a:lnTo>
                  <a:pt x="2179" y="0"/>
                </a:lnTo>
                <a:lnTo>
                  <a:pt x="0" y="5120"/>
                </a:lnTo>
                <a:lnTo>
                  <a:pt x="10" y="51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75151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 bwMode="gray">
          <a:xfrm flipV="1">
            <a:off x="1" y="0"/>
            <a:ext cx="8198127" cy="6877050"/>
          </a:xfrm>
          <a:custGeom>
            <a:avLst/>
            <a:gdLst>
              <a:gd name="connsiteX0" fmla="*/ 0 w 8198127"/>
              <a:gd name="connsiteY0" fmla="*/ 6877050 h 6877050"/>
              <a:gd name="connsiteX1" fmla="*/ 6090082 w 8198127"/>
              <a:gd name="connsiteY1" fmla="*/ 6877050 h 6877050"/>
              <a:gd name="connsiteX2" fmla="*/ 8198127 w 8198127"/>
              <a:gd name="connsiteY2" fmla="*/ 6877050 h 6877050"/>
              <a:gd name="connsiteX3" fmla="*/ 6090082 w 8198127"/>
              <a:gd name="connsiteY3" fmla="*/ 0 h 6877050"/>
              <a:gd name="connsiteX4" fmla="*/ 0 w 8198127"/>
              <a:gd name="connsiteY4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8127" h="6877050">
                <a:moveTo>
                  <a:pt x="0" y="6877050"/>
                </a:moveTo>
                <a:lnTo>
                  <a:pt x="6090082" y="6877050"/>
                </a:lnTo>
                <a:lnTo>
                  <a:pt x="8198127" y="6877050"/>
                </a:lnTo>
                <a:lnTo>
                  <a:pt x="609008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8000">
                <a:srgbClr val="624963"/>
              </a:gs>
              <a:gs pos="0">
                <a:srgbClr val="624963"/>
              </a:gs>
              <a:gs pos="72000">
                <a:srgbClr val="443247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08820" y="1732758"/>
            <a:ext cx="5381496" cy="59261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08820" y="2424948"/>
            <a:ext cx="5381498" cy="1620000"/>
          </a:xfrm>
        </p:spPr>
        <p:txBody>
          <a:bodyPr anchor="t"/>
          <a:lstStyle>
            <a:lvl1pPr>
              <a:defRPr sz="5399" i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white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4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white">
          <a:xfrm>
            <a:off x="1414398" y="4262151"/>
            <a:ext cx="360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 bwMode="gray">
          <a:xfrm>
            <a:off x="6095922" y="0"/>
            <a:ext cx="6094492" cy="6858000"/>
          </a:xfrm>
          <a:custGeom>
            <a:avLst/>
            <a:gdLst>
              <a:gd name="connsiteX0" fmla="*/ 2102205 w 6094492"/>
              <a:gd name="connsiteY0" fmla="*/ 0 h 6858000"/>
              <a:gd name="connsiteX1" fmla="*/ 6094492 w 6094492"/>
              <a:gd name="connsiteY1" fmla="*/ 0 h 6858000"/>
              <a:gd name="connsiteX2" fmla="*/ 6094492 w 6094492"/>
              <a:gd name="connsiteY2" fmla="*/ 6858000 h 6858000"/>
              <a:gd name="connsiteX3" fmla="*/ 0 w 6094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92" h="6858000">
                <a:moveTo>
                  <a:pt x="2102205" y="0"/>
                </a:moveTo>
                <a:lnTo>
                  <a:pt x="6094492" y="0"/>
                </a:lnTo>
                <a:lnTo>
                  <a:pt x="6094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6"/>
          <p:cNvSpPr>
            <a:spLocks/>
          </p:cNvSpPr>
          <p:nvPr/>
        </p:nvSpPr>
        <p:spPr bwMode="gray">
          <a:xfrm>
            <a:off x="5111334" y="0"/>
            <a:ext cx="2938864" cy="6877050"/>
          </a:xfrm>
          <a:custGeom>
            <a:avLst/>
            <a:gdLst>
              <a:gd name="T0" fmla="*/ 10 w 2188"/>
              <a:gd name="T1" fmla="*/ 5120 h 5120"/>
              <a:gd name="T2" fmla="*/ 2188 w 2188"/>
              <a:gd name="T3" fmla="*/ 0 h 5120"/>
              <a:gd name="T4" fmla="*/ 2179 w 2188"/>
              <a:gd name="T5" fmla="*/ 0 h 5120"/>
              <a:gd name="T6" fmla="*/ 0 w 2188"/>
              <a:gd name="T7" fmla="*/ 5120 h 5120"/>
              <a:gd name="T8" fmla="*/ 10 w 2188"/>
              <a:gd name="T9" fmla="*/ 5120 h 5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8" h="5120">
                <a:moveTo>
                  <a:pt x="10" y="5120"/>
                </a:moveTo>
                <a:lnTo>
                  <a:pt x="2188" y="0"/>
                </a:lnTo>
                <a:lnTo>
                  <a:pt x="2179" y="0"/>
                </a:lnTo>
                <a:lnTo>
                  <a:pt x="0" y="5120"/>
                </a:lnTo>
                <a:lnTo>
                  <a:pt x="10" y="51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81750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2 (3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6" y="1732422"/>
            <a:ext cx="3620553" cy="592952"/>
          </a:xfrm>
        </p:spPr>
        <p:txBody>
          <a:bodyPr anchor="b"/>
          <a:lstStyle>
            <a:lvl1pPr marL="0" indent="0" algn="l">
              <a:buNone/>
              <a:defRPr sz="2000" b="0" i="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 b="0" i="0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="0" i="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 b="0" i="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3" y="2424948"/>
            <a:ext cx="3620357" cy="1440000"/>
          </a:xfrm>
        </p:spPr>
        <p:txBody>
          <a:bodyPr anchor="t"/>
          <a:lstStyle>
            <a:lvl1pPr>
              <a:defRPr sz="3199" b="0" i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4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ticaNeueLT W1G 55 Roman" panose="020B0604020202020204" pitchFamily="34" charset="0"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401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0" i="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7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3BEC00A-2D48-4013-B391-8772109AC8D8}"/>
              </a:ext>
            </a:extLst>
          </p:cNvPr>
          <p:cNvSpPr/>
          <p:nvPr userDrawn="1"/>
        </p:nvSpPr>
        <p:spPr bwMode="gray">
          <a:xfrm>
            <a:off x="4075461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55 Roman" panose="020B0604020202020204" pitchFamily="34" charset="0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D2C6F70-E75D-475F-B419-269CCB1A79F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4112875" y="0"/>
            <a:ext cx="3984707" cy="6858000"/>
          </a:xfrm>
          <a:custGeom>
            <a:avLst/>
            <a:gdLst>
              <a:gd name="connsiteX0" fmla="*/ 2693218 w 3984707"/>
              <a:gd name="connsiteY0" fmla="*/ 6856945 h 6858000"/>
              <a:gd name="connsiteX1" fmla="*/ 2698647 w 3984707"/>
              <a:gd name="connsiteY1" fmla="*/ 6858000 h 6858000"/>
              <a:gd name="connsiteX2" fmla="*/ 2693014 w 3984707"/>
              <a:gd name="connsiteY2" fmla="*/ 6858000 h 6858000"/>
              <a:gd name="connsiteX3" fmla="*/ 1331361 w 3984707"/>
              <a:gd name="connsiteY3" fmla="*/ 0 h 6858000"/>
              <a:gd name="connsiteX4" fmla="*/ 3984707 w 3984707"/>
              <a:gd name="connsiteY4" fmla="*/ 0 h 6858000"/>
              <a:gd name="connsiteX5" fmla="*/ 2660015 w 3984707"/>
              <a:gd name="connsiteY5" fmla="*/ 6858000 h 6858000"/>
              <a:gd name="connsiteX6" fmla="*/ 0 w 398470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4707" h="6858000">
                <a:moveTo>
                  <a:pt x="2693218" y="6856945"/>
                </a:moveTo>
                <a:lnTo>
                  <a:pt x="2698647" y="6858000"/>
                </a:lnTo>
                <a:lnTo>
                  <a:pt x="2693014" y="6858000"/>
                </a:lnTo>
                <a:close/>
                <a:moveTo>
                  <a:pt x="1331361" y="0"/>
                </a:moveTo>
                <a:lnTo>
                  <a:pt x="3984707" y="0"/>
                </a:lnTo>
                <a:lnTo>
                  <a:pt x="26600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/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9BAE79B-A563-4FC7-B9F7-A23D4B7F095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6805884" y="0"/>
            <a:ext cx="3995338" cy="6858000"/>
          </a:xfrm>
          <a:custGeom>
            <a:avLst/>
            <a:gdLst>
              <a:gd name="connsiteX0" fmla="*/ 1324692 w 3995338"/>
              <a:gd name="connsiteY0" fmla="*/ 0 h 6858000"/>
              <a:gd name="connsiteX1" fmla="*/ 3995338 w 3995338"/>
              <a:gd name="connsiteY1" fmla="*/ 0 h 6858000"/>
              <a:gd name="connsiteX2" fmla="*/ 2745906 w 3995338"/>
              <a:gd name="connsiteY2" fmla="*/ 6468865 h 6858000"/>
              <a:gd name="connsiteX3" fmla="*/ 2748727 w 3995338"/>
              <a:gd name="connsiteY3" fmla="*/ 6469398 h 6858000"/>
              <a:gd name="connsiteX4" fmla="*/ 547416 w 3995338"/>
              <a:gd name="connsiteY4" fmla="*/ 6858000 h 6858000"/>
              <a:gd name="connsiteX5" fmla="*/ 0 w 3995338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338" h="6858000">
                <a:moveTo>
                  <a:pt x="1324692" y="0"/>
                </a:moveTo>
                <a:lnTo>
                  <a:pt x="3995338" y="0"/>
                </a:lnTo>
                <a:lnTo>
                  <a:pt x="2745906" y="6468865"/>
                </a:lnTo>
                <a:lnTo>
                  <a:pt x="2748727" y="6469398"/>
                </a:lnTo>
                <a:lnTo>
                  <a:pt x="54741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/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20" name="Picture Placeholder 56">
            <a:extLst>
              <a:ext uri="{FF2B5EF4-FFF2-40B4-BE49-F238E27FC236}">
                <a16:creationId xmlns:a16="http://schemas.microsoft.com/office/drawing/2014/main" id="{F2288D79-07BA-4239-B9FD-72BB7BF32D5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9585642" y="0"/>
            <a:ext cx="2607154" cy="6463920"/>
          </a:xfrm>
          <a:custGeom>
            <a:avLst/>
            <a:gdLst>
              <a:gd name="connsiteX0" fmla="*/ 1248571 w 2607154"/>
              <a:gd name="connsiteY0" fmla="*/ 0 h 6463920"/>
              <a:gd name="connsiteX1" fmla="*/ 2604774 w 2607154"/>
              <a:gd name="connsiteY1" fmla="*/ 0 h 6463920"/>
              <a:gd name="connsiteX2" fmla="*/ 2607154 w 2607154"/>
              <a:gd name="connsiteY2" fmla="*/ 6003673 h 6463920"/>
              <a:gd name="connsiteX3" fmla="*/ 0 w 2607154"/>
              <a:gd name="connsiteY3" fmla="*/ 6463920 h 646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7154" h="6463920">
                <a:moveTo>
                  <a:pt x="1248571" y="0"/>
                </a:moveTo>
                <a:lnTo>
                  <a:pt x="2604774" y="0"/>
                </a:lnTo>
                <a:cubicBezTo>
                  <a:pt x="2604774" y="1913118"/>
                  <a:pt x="2607154" y="4090555"/>
                  <a:pt x="2607154" y="6003673"/>
                </a:cubicBezTo>
                <a:lnTo>
                  <a:pt x="0" y="6463920"/>
                </a:lnTo>
                <a:close/>
              </a:path>
            </a:pathLst>
          </a:custGeom>
        </p:spPr>
        <p:txBody>
          <a:bodyPr wrap="square" tIns="936000" anchor="ctr">
            <a:noAutofit/>
          </a:bodyPr>
          <a:lstStyle>
            <a:lvl1pPr algn="ctr">
              <a:defRPr b="0" i="0"/>
            </a:lvl1pPr>
          </a:lstStyle>
          <a:p>
            <a:r>
              <a:rPr lang="en-US"/>
              <a:t>Click icon to</a:t>
            </a:r>
            <a:br>
              <a:rPr lang="en-US"/>
            </a:br>
            <a:r>
              <a:rPr lang="en-US"/>
              <a:t>add picture</a:t>
            </a:r>
            <a:endParaRPr lang="de-DE"/>
          </a:p>
        </p:txBody>
      </p:sp>
      <p:sp>
        <p:nvSpPr>
          <p:cNvPr id="14" name="MIO_VALID_LAYOUT" hidden="1">
            <a:extLst>
              <a:ext uri="{FF2B5EF4-FFF2-40B4-BE49-F238E27FC236}">
                <a16:creationId xmlns:a16="http://schemas.microsoft.com/office/drawing/2014/main" id="{A56B1E33-75AC-4D5C-833A-CA5C8008C847}"/>
              </a:ext>
            </a:extLst>
          </p:cNvPr>
          <p:cNvSpPr/>
          <p:nvPr userDrawn="1"/>
        </p:nvSpPr>
        <p:spPr bwMode="gray">
          <a:xfrm>
            <a:off x="69576" y="5"/>
            <a:ext cx="198784" cy="132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55 Roman" panose="020B0604020202020204" pitchFamily="34" charset="0"/>
            </a:endParaRPr>
          </a:p>
        </p:txBody>
      </p:sp>
      <p:sp>
        <p:nvSpPr>
          <p:cNvPr id="17" name="Logoschutz" hidden="1">
            <a:extLst>
              <a:ext uri="{FF2B5EF4-FFF2-40B4-BE49-F238E27FC236}">
                <a16:creationId xmlns:a16="http://schemas.microsoft.com/office/drawing/2014/main" id="{AFC5990D-0BBE-4F16-8156-3BC1019B8FD3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4" y="524850"/>
            <a:ext cx="1079999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55 Roman" panose="020B0604020202020204" pitchFamily="34" charset="0"/>
              </a:rPr>
              <a:t>Logo</a:t>
            </a:r>
          </a:p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55 Roman" panose="020B0604020202020204" pitchFamily="34" charset="0"/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39451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5" y="1732422"/>
            <a:ext cx="3620552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1" y="2424948"/>
            <a:ext cx="3620357" cy="1440000"/>
          </a:xfrm>
        </p:spPr>
        <p:txBody>
          <a:bodyPr anchor="t"/>
          <a:lstStyle>
            <a:lvl1pPr>
              <a:defRPr sz="3199" i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4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399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C0614FA-2289-4D50-861D-D1CE2042502D}"/>
              </a:ext>
            </a:extLst>
          </p:cNvPr>
          <p:cNvSpPr/>
          <p:nvPr/>
        </p:nvSpPr>
        <p:spPr bwMode="gray">
          <a:xfrm>
            <a:off x="4075459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CD53346-3B88-4ECD-BC3C-B158CECCD4F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112873" y="0"/>
            <a:ext cx="8079923" cy="6858000"/>
          </a:xfrm>
          <a:custGeom>
            <a:avLst/>
            <a:gdLst>
              <a:gd name="connsiteX0" fmla="*/ 1331361 w 8079923"/>
              <a:gd name="connsiteY0" fmla="*/ 0 h 6858000"/>
              <a:gd name="connsiteX1" fmla="*/ 8077543 w 8079923"/>
              <a:gd name="connsiteY1" fmla="*/ 0 h 6858000"/>
              <a:gd name="connsiteX2" fmla="*/ 8079923 w 8079923"/>
              <a:gd name="connsiteY2" fmla="*/ 6003673 h 6858000"/>
              <a:gd name="connsiteX3" fmla="*/ 3240429 w 8079923"/>
              <a:gd name="connsiteY3" fmla="*/ 6858000 h 6858000"/>
              <a:gd name="connsiteX4" fmla="*/ 0 w 8079923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9923" h="6858000">
                <a:moveTo>
                  <a:pt x="1331361" y="0"/>
                </a:moveTo>
                <a:lnTo>
                  <a:pt x="8077543" y="0"/>
                </a:lnTo>
                <a:cubicBezTo>
                  <a:pt x="8077543" y="1913118"/>
                  <a:pt x="8079923" y="4090555"/>
                  <a:pt x="8079923" y="6003673"/>
                </a:cubicBezTo>
                <a:lnTo>
                  <a:pt x="324042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13" name="Logoschutz" hidden="1">
            <a:extLst>
              <a:ext uri="{FF2B5EF4-FFF2-40B4-BE49-F238E27FC236}">
                <a16:creationId xmlns:a16="http://schemas.microsoft.com/office/drawing/2014/main" id="{2FE56050-78D4-446C-87C6-B9C42DDC4070}"/>
              </a:ext>
            </a:extLst>
          </p:cNvPr>
          <p:cNvSpPr/>
          <p:nvPr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31569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3 (3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6" y="1732422"/>
            <a:ext cx="3620553" cy="592952"/>
          </a:xfrm>
        </p:spPr>
        <p:txBody>
          <a:bodyPr anchor="b"/>
          <a:lstStyle>
            <a:lvl1pPr marL="0" indent="0" algn="l">
              <a:buNone/>
              <a:defRPr sz="2000" b="0" i="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 b="0" i="0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="0" i="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 b="0" i="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3" y="2424948"/>
            <a:ext cx="3620357" cy="1440000"/>
          </a:xfrm>
        </p:spPr>
        <p:txBody>
          <a:bodyPr anchor="t"/>
          <a:lstStyle>
            <a:lvl1pPr>
              <a:defRPr sz="3199" b="0" i="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4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HelveticaNeueLT W1G 55 Roman" panose="020B0604020202020204" pitchFamily="34" charset="0"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401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0" i="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7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F45FFE-96B1-40C5-A292-0CA94D34D065}"/>
              </a:ext>
            </a:extLst>
          </p:cNvPr>
          <p:cNvSpPr/>
          <p:nvPr userDrawn="1"/>
        </p:nvSpPr>
        <p:spPr bwMode="gray">
          <a:xfrm>
            <a:off x="4075461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55 Roman" panose="020B0604020202020204" pitchFamily="34" charset="0"/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1B2855E-6374-4E16-B969-06FB4FD6A6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4112875" y="0"/>
            <a:ext cx="3984707" cy="6858000"/>
          </a:xfrm>
          <a:custGeom>
            <a:avLst/>
            <a:gdLst>
              <a:gd name="connsiteX0" fmla="*/ 2693218 w 3984707"/>
              <a:gd name="connsiteY0" fmla="*/ 6856945 h 6858000"/>
              <a:gd name="connsiteX1" fmla="*/ 2698647 w 3984707"/>
              <a:gd name="connsiteY1" fmla="*/ 6858000 h 6858000"/>
              <a:gd name="connsiteX2" fmla="*/ 2693014 w 3984707"/>
              <a:gd name="connsiteY2" fmla="*/ 6858000 h 6858000"/>
              <a:gd name="connsiteX3" fmla="*/ 1331361 w 3984707"/>
              <a:gd name="connsiteY3" fmla="*/ 0 h 6858000"/>
              <a:gd name="connsiteX4" fmla="*/ 3984707 w 3984707"/>
              <a:gd name="connsiteY4" fmla="*/ 0 h 6858000"/>
              <a:gd name="connsiteX5" fmla="*/ 2660015 w 3984707"/>
              <a:gd name="connsiteY5" fmla="*/ 6858000 h 6858000"/>
              <a:gd name="connsiteX6" fmla="*/ 0 w 398470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4707" h="6858000">
                <a:moveTo>
                  <a:pt x="2693218" y="6856945"/>
                </a:moveTo>
                <a:lnTo>
                  <a:pt x="2698647" y="6858000"/>
                </a:lnTo>
                <a:lnTo>
                  <a:pt x="2693014" y="6858000"/>
                </a:lnTo>
                <a:close/>
                <a:moveTo>
                  <a:pt x="1331361" y="0"/>
                </a:moveTo>
                <a:lnTo>
                  <a:pt x="3984707" y="0"/>
                </a:lnTo>
                <a:lnTo>
                  <a:pt x="26600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/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5279B28-8E9A-48EF-BBFA-EB5F09F244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6805884" y="0"/>
            <a:ext cx="3995338" cy="6858000"/>
          </a:xfrm>
          <a:custGeom>
            <a:avLst/>
            <a:gdLst>
              <a:gd name="connsiteX0" fmla="*/ 1324692 w 3995338"/>
              <a:gd name="connsiteY0" fmla="*/ 0 h 6858000"/>
              <a:gd name="connsiteX1" fmla="*/ 3995338 w 3995338"/>
              <a:gd name="connsiteY1" fmla="*/ 0 h 6858000"/>
              <a:gd name="connsiteX2" fmla="*/ 2745906 w 3995338"/>
              <a:gd name="connsiteY2" fmla="*/ 6468865 h 6858000"/>
              <a:gd name="connsiteX3" fmla="*/ 2748727 w 3995338"/>
              <a:gd name="connsiteY3" fmla="*/ 6469398 h 6858000"/>
              <a:gd name="connsiteX4" fmla="*/ 547416 w 3995338"/>
              <a:gd name="connsiteY4" fmla="*/ 6858000 h 6858000"/>
              <a:gd name="connsiteX5" fmla="*/ 0 w 3995338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338" h="6858000">
                <a:moveTo>
                  <a:pt x="1324692" y="0"/>
                </a:moveTo>
                <a:lnTo>
                  <a:pt x="3995338" y="0"/>
                </a:lnTo>
                <a:lnTo>
                  <a:pt x="2745906" y="6468865"/>
                </a:lnTo>
                <a:lnTo>
                  <a:pt x="2748727" y="6469398"/>
                </a:lnTo>
                <a:lnTo>
                  <a:pt x="54741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/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20" name="Picture Placeholder 56">
            <a:extLst>
              <a:ext uri="{FF2B5EF4-FFF2-40B4-BE49-F238E27FC236}">
                <a16:creationId xmlns:a16="http://schemas.microsoft.com/office/drawing/2014/main" id="{3DF0ABB8-43C5-486B-97C5-606C5882130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9585642" y="0"/>
            <a:ext cx="2607154" cy="6463920"/>
          </a:xfrm>
          <a:custGeom>
            <a:avLst/>
            <a:gdLst>
              <a:gd name="connsiteX0" fmla="*/ 1248571 w 2607154"/>
              <a:gd name="connsiteY0" fmla="*/ 0 h 6463920"/>
              <a:gd name="connsiteX1" fmla="*/ 2604774 w 2607154"/>
              <a:gd name="connsiteY1" fmla="*/ 0 h 6463920"/>
              <a:gd name="connsiteX2" fmla="*/ 2607154 w 2607154"/>
              <a:gd name="connsiteY2" fmla="*/ 6003673 h 6463920"/>
              <a:gd name="connsiteX3" fmla="*/ 0 w 2607154"/>
              <a:gd name="connsiteY3" fmla="*/ 6463920 h 646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7154" h="6463920">
                <a:moveTo>
                  <a:pt x="1248571" y="0"/>
                </a:moveTo>
                <a:lnTo>
                  <a:pt x="2604774" y="0"/>
                </a:lnTo>
                <a:cubicBezTo>
                  <a:pt x="2604774" y="1913118"/>
                  <a:pt x="2607154" y="4090555"/>
                  <a:pt x="2607154" y="6003673"/>
                </a:cubicBezTo>
                <a:lnTo>
                  <a:pt x="0" y="6463920"/>
                </a:lnTo>
                <a:close/>
              </a:path>
            </a:pathLst>
          </a:custGeom>
        </p:spPr>
        <p:txBody>
          <a:bodyPr wrap="square" tIns="936000" anchor="ctr">
            <a:noAutofit/>
          </a:bodyPr>
          <a:lstStyle>
            <a:lvl1pPr algn="ctr">
              <a:defRPr b="0" i="0"/>
            </a:lvl1pPr>
          </a:lstStyle>
          <a:p>
            <a:r>
              <a:rPr lang="en-US"/>
              <a:t>Click icon to</a:t>
            </a:r>
            <a:br>
              <a:rPr lang="en-US"/>
            </a:br>
            <a:r>
              <a:rPr lang="en-US"/>
              <a:t>add picture</a:t>
            </a:r>
            <a:endParaRPr lang="de-DE"/>
          </a:p>
        </p:txBody>
      </p:sp>
      <p:sp>
        <p:nvSpPr>
          <p:cNvPr id="14" name="MIO_VALID_LAYOUT" hidden="1">
            <a:extLst>
              <a:ext uri="{FF2B5EF4-FFF2-40B4-BE49-F238E27FC236}">
                <a16:creationId xmlns:a16="http://schemas.microsoft.com/office/drawing/2014/main" id="{0465EA00-3EFA-4E02-9E94-4A0C46405631}"/>
              </a:ext>
            </a:extLst>
          </p:cNvPr>
          <p:cNvSpPr/>
          <p:nvPr userDrawn="1"/>
        </p:nvSpPr>
        <p:spPr bwMode="gray">
          <a:xfrm>
            <a:off x="69576" y="5"/>
            <a:ext cx="198784" cy="132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55 Roman" panose="020B0604020202020204" pitchFamily="34" charset="0"/>
            </a:endParaRPr>
          </a:p>
        </p:txBody>
      </p:sp>
      <p:sp>
        <p:nvSpPr>
          <p:cNvPr id="15" name="Logoschutz" hidden="1">
            <a:extLst>
              <a:ext uri="{FF2B5EF4-FFF2-40B4-BE49-F238E27FC236}">
                <a16:creationId xmlns:a16="http://schemas.microsoft.com/office/drawing/2014/main" id="{0E4D9B70-294B-4EEF-9E60-A1B22BE16F42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4" y="524850"/>
            <a:ext cx="1079999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55 Roman" panose="020B0604020202020204" pitchFamily="34" charset="0"/>
              </a:rPr>
              <a:t>Logo</a:t>
            </a:r>
          </a:p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55 Roman" panose="020B0604020202020204" pitchFamily="34" charset="0"/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52748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3 (3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6" y="1732422"/>
            <a:ext cx="3620553" cy="592952"/>
          </a:xfrm>
        </p:spPr>
        <p:txBody>
          <a:bodyPr anchor="b"/>
          <a:lstStyle>
            <a:lvl1pPr marL="0" indent="0" algn="l">
              <a:buNone/>
              <a:defRPr sz="2000" b="0" i="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 b="0" i="0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="0" i="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 b="0" i="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3" y="2424948"/>
            <a:ext cx="3620357" cy="1440000"/>
          </a:xfrm>
        </p:spPr>
        <p:txBody>
          <a:bodyPr anchor="t"/>
          <a:lstStyle>
            <a:lvl1pPr>
              <a:defRPr sz="3199" b="0" i="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4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HelveticaNeueLT W1G 65 Md" panose="020B0604020202020204" pitchFamily="34" charset="0"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401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0" i="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7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F45FFE-96B1-40C5-A292-0CA94D34D065}"/>
              </a:ext>
            </a:extLst>
          </p:cNvPr>
          <p:cNvSpPr/>
          <p:nvPr userDrawn="1"/>
        </p:nvSpPr>
        <p:spPr bwMode="gray">
          <a:xfrm>
            <a:off x="4075461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65 Md" panose="020B0604020202020204" pitchFamily="34" charset="0"/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1B2855E-6374-4E16-B969-06FB4FD6A6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4112875" y="0"/>
            <a:ext cx="3984707" cy="6858000"/>
          </a:xfrm>
          <a:custGeom>
            <a:avLst/>
            <a:gdLst>
              <a:gd name="connsiteX0" fmla="*/ 2693218 w 3984707"/>
              <a:gd name="connsiteY0" fmla="*/ 6856945 h 6858000"/>
              <a:gd name="connsiteX1" fmla="*/ 2698647 w 3984707"/>
              <a:gd name="connsiteY1" fmla="*/ 6858000 h 6858000"/>
              <a:gd name="connsiteX2" fmla="*/ 2693014 w 3984707"/>
              <a:gd name="connsiteY2" fmla="*/ 6858000 h 6858000"/>
              <a:gd name="connsiteX3" fmla="*/ 1331361 w 3984707"/>
              <a:gd name="connsiteY3" fmla="*/ 0 h 6858000"/>
              <a:gd name="connsiteX4" fmla="*/ 3984707 w 3984707"/>
              <a:gd name="connsiteY4" fmla="*/ 0 h 6858000"/>
              <a:gd name="connsiteX5" fmla="*/ 2660015 w 3984707"/>
              <a:gd name="connsiteY5" fmla="*/ 6858000 h 6858000"/>
              <a:gd name="connsiteX6" fmla="*/ 0 w 398470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4707" h="6858000">
                <a:moveTo>
                  <a:pt x="2693218" y="6856945"/>
                </a:moveTo>
                <a:lnTo>
                  <a:pt x="2698647" y="6858000"/>
                </a:lnTo>
                <a:lnTo>
                  <a:pt x="2693014" y="6858000"/>
                </a:lnTo>
                <a:close/>
                <a:moveTo>
                  <a:pt x="1331361" y="0"/>
                </a:moveTo>
                <a:lnTo>
                  <a:pt x="3984707" y="0"/>
                </a:lnTo>
                <a:lnTo>
                  <a:pt x="26600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/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5279B28-8E9A-48EF-BBFA-EB5F09F244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6805884" y="0"/>
            <a:ext cx="3995338" cy="6858000"/>
          </a:xfrm>
          <a:custGeom>
            <a:avLst/>
            <a:gdLst>
              <a:gd name="connsiteX0" fmla="*/ 1324692 w 3995338"/>
              <a:gd name="connsiteY0" fmla="*/ 0 h 6858000"/>
              <a:gd name="connsiteX1" fmla="*/ 3995338 w 3995338"/>
              <a:gd name="connsiteY1" fmla="*/ 0 h 6858000"/>
              <a:gd name="connsiteX2" fmla="*/ 2745906 w 3995338"/>
              <a:gd name="connsiteY2" fmla="*/ 6468865 h 6858000"/>
              <a:gd name="connsiteX3" fmla="*/ 2748727 w 3995338"/>
              <a:gd name="connsiteY3" fmla="*/ 6469398 h 6858000"/>
              <a:gd name="connsiteX4" fmla="*/ 547416 w 3995338"/>
              <a:gd name="connsiteY4" fmla="*/ 6858000 h 6858000"/>
              <a:gd name="connsiteX5" fmla="*/ 0 w 3995338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338" h="6858000">
                <a:moveTo>
                  <a:pt x="1324692" y="0"/>
                </a:moveTo>
                <a:lnTo>
                  <a:pt x="3995338" y="0"/>
                </a:lnTo>
                <a:lnTo>
                  <a:pt x="2745906" y="6468865"/>
                </a:lnTo>
                <a:lnTo>
                  <a:pt x="2748727" y="6469398"/>
                </a:lnTo>
                <a:lnTo>
                  <a:pt x="54741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/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20" name="Picture Placeholder 56">
            <a:extLst>
              <a:ext uri="{FF2B5EF4-FFF2-40B4-BE49-F238E27FC236}">
                <a16:creationId xmlns:a16="http://schemas.microsoft.com/office/drawing/2014/main" id="{3DF0ABB8-43C5-486B-97C5-606C5882130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9585642" y="0"/>
            <a:ext cx="2607154" cy="6463920"/>
          </a:xfrm>
          <a:custGeom>
            <a:avLst/>
            <a:gdLst>
              <a:gd name="connsiteX0" fmla="*/ 1248571 w 2607154"/>
              <a:gd name="connsiteY0" fmla="*/ 0 h 6463920"/>
              <a:gd name="connsiteX1" fmla="*/ 2604774 w 2607154"/>
              <a:gd name="connsiteY1" fmla="*/ 0 h 6463920"/>
              <a:gd name="connsiteX2" fmla="*/ 2607154 w 2607154"/>
              <a:gd name="connsiteY2" fmla="*/ 6003673 h 6463920"/>
              <a:gd name="connsiteX3" fmla="*/ 0 w 2607154"/>
              <a:gd name="connsiteY3" fmla="*/ 6463920 h 646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7154" h="6463920">
                <a:moveTo>
                  <a:pt x="1248571" y="0"/>
                </a:moveTo>
                <a:lnTo>
                  <a:pt x="2604774" y="0"/>
                </a:lnTo>
                <a:cubicBezTo>
                  <a:pt x="2604774" y="1913118"/>
                  <a:pt x="2607154" y="4090555"/>
                  <a:pt x="2607154" y="6003673"/>
                </a:cubicBezTo>
                <a:lnTo>
                  <a:pt x="0" y="6463920"/>
                </a:lnTo>
                <a:close/>
              </a:path>
            </a:pathLst>
          </a:custGeom>
        </p:spPr>
        <p:txBody>
          <a:bodyPr wrap="square" tIns="936000" anchor="ctr">
            <a:noAutofit/>
          </a:bodyPr>
          <a:lstStyle>
            <a:lvl1pPr algn="ctr">
              <a:defRPr b="0" i="0"/>
            </a:lvl1pPr>
          </a:lstStyle>
          <a:p>
            <a:r>
              <a:rPr lang="en-US"/>
              <a:t>Click icon to</a:t>
            </a:r>
            <a:br>
              <a:rPr lang="en-US"/>
            </a:br>
            <a:r>
              <a:rPr lang="en-US"/>
              <a:t>add picture</a:t>
            </a:r>
            <a:endParaRPr lang="de-DE"/>
          </a:p>
        </p:txBody>
      </p:sp>
      <p:sp>
        <p:nvSpPr>
          <p:cNvPr id="14" name="MIO_VALID_LAYOUT" hidden="1">
            <a:extLst>
              <a:ext uri="{FF2B5EF4-FFF2-40B4-BE49-F238E27FC236}">
                <a16:creationId xmlns:a16="http://schemas.microsoft.com/office/drawing/2014/main" id="{0465EA00-3EFA-4E02-9E94-4A0C46405631}"/>
              </a:ext>
            </a:extLst>
          </p:cNvPr>
          <p:cNvSpPr/>
          <p:nvPr userDrawn="1"/>
        </p:nvSpPr>
        <p:spPr bwMode="gray">
          <a:xfrm>
            <a:off x="69576" y="5"/>
            <a:ext cx="198784" cy="132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65 Md" panose="020B0604020202020204" pitchFamily="34" charset="0"/>
            </a:endParaRPr>
          </a:p>
        </p:txBody>
      </p:sp>
      <p:sp>
        <p:nvSpPr>
          <p:cNvPr id="15" name="Logoschutz" hidden="1">
            <a:extLst>
              <a:ext uri="{FF2B5EF4-FFF2-40B4-BE49-F238E27FC236}">
                <a16:creationId xmlns:a16="http://schemas.microsoft.com/office/drawing/2014/main" id="{0E4D9B70-294B-4EEF-9E60-A1B22BE16F42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4" y="524850"/>
            <a:ext cx="1079999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65 Md" panose="020B0604020202020204" pitchFamily="34" charset="0"/>
              </a:rPr>
              <a:t>Logo</a:t>
            </a:r>
          </a:p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65 Md" panose="020B0604020202020204" pitchFamily="34" charset="0"/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400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2 (3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6" y="1732422"/>
            <a:ext cx="3620553" cy="592952"/>
          </a:xfrm>
        </p:spPr>
        <p:txBody>
          <a:bodyPr anchor="b"/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 b="0" i="0">
                <a:latin typeface="HelveticaNeueLT W1G 65 Md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="0" i="0">
                <a:noFill/>
                <a:latin typeface="HelveticaNeueLT W1G 65 Md" panose="020B0604020202020204" pitchFamily="34" charset="0"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 b="0" i="0">
                <a:noFill/>
                <a:latin typeface="HelveticaNeueLT W1G 65 Md" panose="020B0604020202020204" pitchFamily="34" charset="0"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3" y="2424948"/>
            <a:ext cx="3620358" cy="1440000"/>
          </a:xfrm>
        </p:spPr>
        <p:txBody>
          <a:bodyPr anchor="t"/>
          <a:lstStyle>
            <a:lvl1pPr>
              <a:defRPr sz="3199" b="0" i="0">
                <a:solidFill>
                  <a:schemeClr val="tx2"/>
                </a:solidFill>
                <a:latin typeface="HelveticaNeueLT W1G 65 Md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6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ticaNeueLT W1G 65 Md" panose="020B0604020202020204" pitchFamily="34" charset="0"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402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8" y="704850"/>
            <a:ext cx="72000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3BEC00A-2D48-4013-B391-8772109AC8D8}"/>
              </a:ext>
            </a:extLst>
          </p:cNvPr>
          <p:cNvSpPr/>
          <p:nvPr userDrawn="1"/>
        </p:nvSpPr>
        <p:spPr bwMode="gray">
          <a:xfrm>
            <a:off x="4075461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65 Md" panose="020B0604020202020204" pitchFamily="34" charset="0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D2C6F70-E75D-475F-B419-269CCB1A79F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4112873" y="0"/>
            <a:ext cx="3984708" cy="6858000"/>
          </a:xfrm>
          <a:custGeom>
            <a:avLst/>
            <a:gdLst>
              <a:gd name="connsiteX0" fmla="*/ 2693218 w 3984707"/>
              <a:gd name="connsiteY0" fmla="*/ 6856945 h 6858000"/>
              <a:gd name="connsiteX1" fmla="*/ 2698647 w 3984707"/>
              <a:gd name="connsiteY1" fmla="*/ 6858000 h 6858000"/>
              <a:gd name="connsiteX2" fmla="*/ 2693014 w 3984707"/>
              <a:gd name="connsiteY2" fmla="*/ 6858000 h 6858000"/>
              <a:gd name="connsiteX3" fmla="*/ 1331361 w 3984707"/>
              <a:gd name="connsiteY3" fmla="*/ 0 h 6858000"/>
              <a:gd name="connsiteX4" fmla="*/ 3984707 w 3984707"/>
              <a:gd name="connsiteY4" fmla="*/ 0 h 6858000"/>
              <a:gd name="connsiteX5" fmla="*/ 2660015 w 3984707"/>
              <a:gd name="connsiteY5" fmla="*/ 6858000 h 6858000"/>
              <a:gd name="connsiteX6" fmla="*/ 0 w 398470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4707" h="6858000">
                <a:moveTo>
                  <a:pt x="2693218" y="6856945"/>
                </a:moveTo>
                <a:lnTo>
                  <a:pt x="2698647" y="6858000"/>
                </a:lnTo>
                <a:lnTo>
                  <a:pt x="2693014" y="6858000"/>
                </a:lnTo>
                <a:close/>
                <a:moveTo>
                  <a:pt x="1331361" y="0"/>
                </a:moveTo>
                <a:lnTo>
                  <a:pt x="3984707" y="0"/>
                </a:lnTo>
                <a:lnTo>
                  <a:pt x="26600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>
                <a:latin typeface="HelveticaNeueLT W1G 65 Md" panose="020B0604020202020204" pitchFamily="34" charset="0"/>
              </a:defRPr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9BAE79B-A563-4FC7-B9F7-A23D4B7F095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6805884" y="0"/>
            <a:ext cx="3995338" cy="6858000"/>
          </a:xfrm>
          <a:custGeom>
            <a:avLst/>
            <a:gdLst>
              <a:gd name="connsiteX0" fmla="*/ 1324692 w 3995338"/>
              <a:gd name="connsiteY0" fmla="*/ 0 h 6858000"/>
              <a:gd name="connsiteX1" fmla="*/ 3995338 w 3995338"/>
              <a:gd name="connsiteY1" fmla="*/ 0 h 6858000"/>
              <a:gd name="connsiteX2" fmla="*/ 2745906 w 3995338"/>
              <a:gd name="connsiteY2" fmla="*/ 6468865 h 6858000"/>
              <a:gd name="connsiteX3" fmla="*/ 2748727 w 3995338"/>
              <a:gd name="connsiteY3" fmla="*/ 6469398 h 6858000"/>
              <a:gd name="connsiteX4" fmla="*/ 547416 w 3995338"/>
              <a:gd name="connsiteY4" fmla="*/ 6858000 h 6858000"/>
              <a:gd name="connsiteX5" fmla="*/ 0 w 3995338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338" h="6858000">
                <a:moveTo>
                  <a:pt x="1324692" y="0"/>
                </a:moveTo>
                <a:lnTo>
                  <a:pt x="3995338" y="0"/>
                </a:lnTo>
                <a:lnTo>
                  <a:pt x="2745906" y="6468865"/>
                </a:lnTo>
                <a:lnTo>
                  <a:pt x="2748727" y="6469398"/>
                </a:lnTo>
                <a:lnTo>
                  <a:pt x="54741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>
                <a:latin typeface="HelveticaNeueLT W1G 65 Md" panose="020B0604020202020204" pitchFamily="34" charset="0"/>
              </a:defRPr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20" name="Picture Placeholder 56">
            <a:extLst>
              <a:ext uri="{FF2B5EF4-FFF2-40B4-BE49-F238E27FC236}">
                <a16:creationId xmlns:a16="http://schemas.microsoft.com/office/drawing/2014/main" id="{F2288D79-07BA-4239-B9FD-72BB7BF32D5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9585642" y="0"/>
            <a:ext cx="2607155" cy="6463920"/>
          </a:xfrm>
          <a:custGeom>
            <a:avLst/>
            <a:gdLst>
              <a:gd name="connsiteX0" fmla="*/ 1248571 w 2607154"/>
              <a:gd name="connsiteY0" fmla="*/ 0 h 6463920"/>
              <a:gd name="connsiteX1" fmla="*/ 2604774 w 2607154"/>
              <a:gd name="connsiteY1" fmla="*/ 0 h 6463920"/>
              <a:gd name="connsiteX2" fmla="*/ 2607154 w 2607154"/>
              <a:gd name="connsiteY2" fmla="*/ 6003673 h 6463920"/>
              <a:gd name="connsiteX3" fmla="*/ 0 w 2607154"/>
              <a:gd name="connsiteY3" fmla="*/ 6463920 h 646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7154" h="6463920">
                <a:moveTo>
                  <a:pt x="1248571" y="0"/>
                </a:moveTo>
                <a:lnTo>
                  <a:pt x="2604774" y="0"/>
                </a:lnTo>
                <a:cubicBezTo>
                  <a:pt x="2604774" y="1913118"/>
                  <a:pt x="2607154" y="4090555"/>
                  <a:pt x="2607154" y="6003673"/>
                </a:cubicBezTo>
                <a:lnTo>
                  <a:pt x="0" y="6463920"/>
                </a:lnTo>
                <a:close/>
              </a:path>
            </a:pathLst>
          </a:custGeom>
        </p:spPr>
        <p:txBody>
          <a:bodyPr wrap="square" tIns="936000" anchor="ctr">
            <a:noAutofit/>
          </a:bodyPr>
          <a:lstStyle>
            <a:lvl1pPr algn="ctr">
              <a:defRPr b="0" i="0">
                <a:latin typeface="HelveticaNeueLT W1G 65 Md" panose="020B0604020202020204" pitchFamily="34" charset="0"/>
              </a:defRPr>
            </a:lvl1pPr>
          </a:lstStyle>
          <a:p>
            <a:r>
              <a:rPr lang="en-US"/>
              <a:t>Click icon to</a:t>
            </a:r>
            <a:br>
              <a:rPr lang="en-US"/>
            </a:br>
            <a:r>
              <a:rPr lang="en-US"/>
              <a:t>add picture</a:t>
            </a:r>
            <a:endParaRPr lang="de-DE"/>
          </a:p>
        </p:txBody>
      </p:sp>
      <p:sp>
        <p:nvSpPr>
          <p:cNvPr id="14" name="MIO_VALID_LAYOUT" hidden="1">
            <a:extLst>
              <a:ext uri="{FF2B5EF4-FFF2-40B4-BE49-F238E27FC236}">
                <a16:creationId xmlns:a16="http://schemas.microsoft.com/office/drawing/2014/main" id="{A56B1E33-75AC-4D5C-833A-CA5C8008C847}"/>
              </a:ext>
            </a:extLst>
          </p:cNvPr>
          <p:cNvSpPr/>
          <p:nvPr userDrawn="1"/>
        </p:nvSpPr>
        <p:spPr bwMode="gray">
          <a:xfrm>
            <a:off x="69578" y="6"/>
            <a:ext cx="198784" cy="132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65 Md" panose="020B0604020202020204" pitchFamily="34" charset="0"/>
            </a:endParaRPr>
          </a:p>
        </p:txBody>
      </p:sp>
      <p:sp>
        <p:nvSpPr>
          <p:cNvPr id="17" name="Logoschutz" hidden="1">
            <a:extLst>
              <a:ext uri="{FF2B5EF4-FFF2-40B4-BE49-F238E27FC236}">
                <a16:creationId xmlns:a16="http://schemas.microsoft.com/office/drawing/2014/main" id="{AFC5990D-0BBE-4F16-8156-3BC1019B8FD3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3" y="524850"/>
            <a:ext cx="1080001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65 Md" panose="020B0604020202020204" pitchFamily="34" charset="0"/>
              </a:rPr>
              <a:t>Logo</a:t>
            </a:r>
          </a:p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65 Md" panose="020B0604020202020204" pitchFamily="34" charset="0"/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15447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3 (3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6" y="1732422"/>
            <a:ext cx="3620553" cy="592952"/>
          </a:xfrm>
        </p:spPr>
        <p:txBody>
          <a:bodyPr anchor="b"/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 b="0" i="0">
                <a:latin typeface="HelveticaNeueLT W1G 65 Md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="0" i="0">
                <a:noFill/>
                <a:latin typeface="HelveticaNeueLT W1G 65 Md" panose="020B0604020202020204" pitchFamily="34" charset="0"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 b="0" i="0">
                <a:noFill/>
                <a:latin typeface="HelveticaNeueLT W1G 65 Md" panose="020B0604020202020204" pitchFamily="34" charset="0"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3" y="2424948"/>
            <a:ext cx="3620358" cy="1440000"/>
          </a:xfrm>
        </p:spPr>
        <p:txBody>
          <a:bodyPr anchor="t"/>
          <a:lstStyle>
            <a:lvl1pPr>
              <a:defRPr sz="3199" b="0" i="0">
                <a:solidFill>
                  <a:schemeClr val="accent2"/>
                </a:solidFill>
                <a:latin typeface="HelveticaNeueLT W1G 65 Md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6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HelveticaNeueLT W1G 65 Md" panose="020B0604020202020204" pitchFamily="34" charset="0"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402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 b="0" i="0">
                <a:solidFill>
                  <a:schemeClr val="bg1"/>
                </a:solidFill>
                <a:latin typeface="HelveticaNeueLT W1G 65 Md" panose="020B0604020202020204" pitchFamily="34" charset="0"/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8" y="704850"/>
            <a:ext cx="72000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F45FFE-96B1-40C5-A292-0CA94D34D065}"/>
              </a:ext>
            </a:extLst>
          </p:cNvPr>
          <p:cNvSpPr/>
          <p:nvPr userDrawn="1"/>
        </p:nvSpPr>
        <p:spPr bwMode="gray">
          <a:xfrm>
            <a:off x="4075461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65 Md" panose="020B0604020202020204" pitchFamily="34" charset="0"/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1B2855E-6374-4E16-B969-06FB4FD6A6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4112873" y="0"/>
            <a:ext cx="3984708" cy="6858000"/>
          </a:xfrm>
          <a:custGeom>
            <a:avLst/>
            <a:gdLst>
              <a:gd name="connsiteX0" fmla="*/ 2693218 w 3984707"/>
              <a:gd name="connsiteY0" fmla="*/ 6856945 h 6858000"/>
              <a:gd name="connsiteX1" fmla="*/ 2698647 w 3984707"/>
              <a:gd name="connsiteY1" fmla="*/ 6858000 h 6858000"/>
              <a:gd name="connsiteX2" fmla="*/ 2693014 w 3984707"/>
              <a:gd name="connsiteY2" fmla="*/ 6858000 h 6858000"/>
              <a:gd name="connsiteX3" fmla="*/ 1331361 w 3984707"/>
              <a:gd name="connsiteY3" fmla="*/ 0 h 6858000"/>
              <a:gd name="connsiteX4" fmla="*/ 3984707 w 3984707"/>
              <a:gd name="connsiteY4" fmla="*/ 0 h 6858000"/>
              <a:gd name="connsiteX5" fmla="*/ 2660015 w 3984707"/>
              <a:gd name="connsiteY5" fmla="*/ 6858000 h 6858000"/>
              <a:gd name="connsiteX6" fmla="*/ 0 w 398470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4707" h="6858000">
                <a:moveTo>
                  <a:pt x="2693218" y="6856945"/>
                </a:moveTo>
                <a:lnTo>
                  <a:pt x="2698647" y="6858000"/>
                </a:lnTo>
                <a:lnTo>
                  <a:pt x="2693014" y="6858000"/>
                </a:lnTo>
                <a:close/>
                <a:moveTo>
                  <a:pt x="1331361" y="0"/>
                </a:moveTo>
                <a:lnTo>
                  <a:pt x="3984707" y="0"/>
                </a:lnTo>
                <a:lnTo>
                  <a:pt x="26600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>
                <a:latin typeface="HelveticaNeueLT W1G 65 Md" panose="020B0604020202020204" pitchFamily="34" charset="0"/>
              </a:defRPr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5279B28-8E9A-48EF-BBFA-EB5F09F244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6805884" y="0"/>
            <a:ext cx="3995338" cy="6858000"/>
          </a:xfrm>
          <a:custGeom>
            <a:avLst/>
            <a:gdLst>
              <a:gd name="connsiteX0" fmla="*/ 1324692 w 3995338"/>
              <a:gd name="connsiteY0" fmla="*/ 0 h 6858000"/>
              <a:gd name="connsiteX1" fmla="*/ 3995338 w 3995338"/>
              <a:gd name="connsiteY1" fmla="*/ 0 h 6858000"/>
              <a:gd name="connsiteX2" fmla="*/ 2745906 w 3995338"/>
              <a:gd name="connsiteY2" fmla="*/ 6468865 h 6858000"/>
              <a:gd name="connsiteX3" fmla="*/ 2748727 w 3995338"/>
              <a:gd name="connsiteY3" fmla="*/ 6469398 h 6858000"/>
              <a:gd name="connsiteX4" fmla="*/ 547416 w 3995338"/>
              <a:gd name="connsiteY4" fmla="*/ 6858000 h 6858000"/>
              <a:gd name="connsiteX5" fmla="*/ 0 w 3995338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338" h="6858000">
                <a:moveTo>
                  <a:pt x="1324692" y="0"/>
                </a:moveTo>
                <a:lnTo>
                  <a:pt x="3995338" y="0"/>
                </a:lnTo>
                <a:lnTo>
                  <a:pt x="2745906" y="6468865"/>
                </a:lnTo>
                <a:lnTo>
                  <a:pt x="2748727" y="6469398"/>
                </a:lnTo>
                <a:lnTo>
                  <a:pt x="54741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 b="0" i="0">
                <a:latin typeface="HelveticaNeueLT W1G 65 Md" panose="020B0604020202020204" pitchFamily="34" charset="0"/>
              </a:defRPr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  <p:sp>
        <p:nvSpPr>
          <p:cNvPr id="20" name="Picture Placeholder 56">
            <a:extLst>
              <a:ext uri="{FF2B5EF4-FFF2-40B4-BE49-F238E27FC236}">
                <a16:creationId xmlns:a16="http://schemas.microsoft.com/office/drawing/2014/main" id="{3DF0ABB8-43C5-486B-97C5-606C5882130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9585642" y="0"/>
            <a:ext cx="2607155" cy="6463920"/>
          </a:xfrm>
          <a:custGeom>
            <a:avLst/>
            <a:gdLst>
              <a:gd name="connsiteX0" fmla="*/ 1248571 w 2607154"/>
              <a:gd name="connsiteY0" fmla="*/ 0 h 6463920"/>
              <a:gd name="connsiteX1" fmla="*/ 2604774 w 2607154"/>
              <a:gd name="connsiteY1" fmla="*/ 0 h 6463920"/>
              <a:gd name="connsiteX2" fmla="*/ 2607154 w 2607154"/>
              <a:gd name="connsiteY2" fmla="*/ 6003673 h 6463920"/>
              <a:gd name="connsiteX3" fmla="*/ 0 w 2607154"/>
              <a:gd name="connsiteY3" fmla="*/ 6463920 h 646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7154" h="6463920">
                <a:moveTo>
                  <a:pt x="1248571" y="0"/>
                </a:moveTo>
                <a:lnTo>
                  <a:pt x="2604774" y="0"/>
                </a:lnTo>
                <a:cubicBezTo>
                  <a:pt x="2604774" y="1913118"/>
                  <a:pt x="2607154" y="4090555"/>
                  <a:pt x="2607154" y="6003673"/>
                </a:cubicBezTo>
                <a:lnTo>
                  <a:pt x="0" y="6463920"/>
                </a:lnTo>
                <a:close/>
              </a:path>
            </a:pathLst>
          </a:custGeom>
        </p:spPr>
        <p:txBody>
          <a:bodyPr wrap="square" tIns="936000" anchor="ctr">
            <a:noAutofit/>
          </a:bodyPr>
          <a:lstStyle>
            <a:lvl1pPr algn="ctr">
              <a:defRPr b="0" i="0">
                <a:latin typeface="HelveticaNeueLT W1G 65 Md" panose="020B0604020202020204" pitchFamily="34" charset="0"/>
              </a:defRPr>
            </a:lvl1pPr>
          </a:lstStyle>
          <a:p>
            <a:r>
              <a:rPr lang="en-US"/>
              <a:t>Click icon to</a:t>
            </a:r>
            <a:br>
              <a:rPr lang="en-US"/>
            </a:br>
            <a:r>
              <a:rPr lang="en-US"/>
              <a:t>add picture</a:t>
            </a:r>
            <a:endParaRPr lang="de-DE"/>
          </a:p>
        </p:txBody>
      </p:sp>
      <p:sp>
        <p:nvSpPr>
          <p:cNvPr id="14" name="MIO_VALID_LAYOUT" hidden="1">
            <a:extLst>
              <a:ext uri="{FF2B5EF4-FFF2-40B4-BE49-F238E27FC236}">
                <a16:creationId xmlns:a16="http://schemas.microsoft.com/office/drawing/2014/main" id="{0465EA00-3EFA-4E02-9E94-4A0C46405631}"/>
              </a:ext>
            </a:extLst>
          </p:cNvPr>
          <p:cNvSpPr/>
          <p:nvPr userDrawn="1"/>
        </p:nvSpPr>
        <p:spPr bwMode="gray">
          <a:xfrm>
            <a:off x="69578" y="6"/>
            <a:ext cx="198784" cy="132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elveticaNeueLT W1G 65 Md" panose="020B0604020202020204" pitchFamily="34" charset="0"/>
            </a:endParaRPr>
          </a:p>
        </p:txBody>
      </p:sp>
      <p:sp>
        <p:nvSpPr>
          <p:cNvPr id="15" name="Logoschutz" hidden="1">
            <a:extLst>
              <a:ext uri="{FF2B5EF4-FFF2-40B4-BE49-F238E27FC236}">
                <a16:creationId xmlns:a16="http://schemas.microsoft.com/office/drawing/2014/main" id="{0E4D9B70-294B-4EEF-9E60-A1B22BE16F42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3" y="524850"/>
            <a:ext cx="1080001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65 Md" panose="020B0604020202020204" pitchFamily="34" charset="0"/>
              </a:rPr>
              <a:t>Logo</a:t>
            </a:r>
          </a:p>
          <a:p>
            <a:pPr algn="ctr"/>
            <a:r>
              <a:rPr lang="de-DE" sz="2400" b="0" i="0">
                <a:solidFill>
                  <a:schemeClr val="tx1"/>
                </a:solidFill>
                <a:latin typeface="HelveticaNeueLT W1G 65 Md" panose="020B0604020202020204" pitchFamily="34" charset="0"/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3473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3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30682F5-D540-4F7E-A44F-370516830E3A}"/>
              </a:ext>
            </a:extLst>
          </p:cNvPr>
          <p:cNvSpPr/>
          <p:nvPr userDrawn="1"/>
        </p:nvSpPr>
        <p:spPr bwMode="gray">
          <a:xfrm>
            <a:off x="4075459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5" y="1732422"/>
            <a:ext cx="3620552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1" y="2424948"/>
            <a:ext cx="3620357" cy="1440000"/>
          </a:xfrm>
        </p:spPr>
        <p:txBody>
          <a:bodyPr anchor="t"/>
          <a:lstStyle>
            <a:lvl1pPr>
              <a:defRPr sz="3199" i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4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399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05FA33A-AA9A-408D-825F-3DD716E743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4112872" y="0"/>
            <a:ext cx="3984707" cy="6858000"/>
          </a:xfrm>
          <a:custGeom>
            <a:avLst/>
            <a:gdLst>
              <a:gd name="connsiteX0" fmla="*/ 2693218 w 3984707"/>
              <a:gd name="connsiteY0" fmla="*/ 6856945 h 6858000"/>
              <a:gd name="connsiteX1" fmla="*/ 2698647 w 3984707"/>
              <a:gd name="connsiteY1" fmla="*/ 6858000 h 6858000"/>
              <a:gd name="connsiteX2" fmla="*/ 2693014 w 3984707"/>
              <a:gd name="connsiteY2" fmla="*/ 6858000 h 6858000"/>
              <a:gd name="connsiteX3" fmla="*/ 1331361 w 3984707"/>
              <a:gd name="connsiteY3" fmla="*/ 0 h 6858000"/>
              <a:gd name="connsiteX4" fmla="*/ 3984707 w 3984707"/>
              <a:gd name="connsiteY4" fmla="*/ 0 h 6858000"/>
              <a:gd name="connsiteX5" fmla="*/ 2660015 w 3984707"/>
              <a:gd name="connsiteY5" fmla="*/ 6858000 h 6858000"/>
              <a:gd name="connsiteX6" fmla="*/ 0 w 398470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4707" h="6858000">
                <a:moveTo>
                  <a:pt x="2693218" y="6856945"/>
                </a:moveTo>
                <a:lnTo>
                  <a:pt x="2698647" y="6858000"/>
                </a:lnTo>
                <a:lnTo>
                  <a:pt x="2693014" y="6858000"/>
                </a:lnTo>
                <a:close/>
                <a:moveTo>
                  <a:pt x="1331361" y="0"/>
                </a:moveTo>
                <a:lnTo>
                  <a:pt x="3984707" y="0"/>
                </a:lnTo>
                <a:lnTo>
                  <a:pt x="26600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F0D031B8-1221-4B6F-92FB-4684EFA471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6805884" y="0"/>
            <a:ext cx="3995338" cy="6858000"/>
          </a:xfrm>
          <a:custGeom>
            <a:avLst/>
            <a:gdLst>
              <a:gd name="connsiteX0" fmla="*/ 1324692 w 3995338"/>
              <a:gd name="connsiteY0" fmla="*/ 0 h 6858000"/>
              <a:gd name="connsiteX1" fmla="*/ 3995338 w 3995338"/>
              <a:gd name="connsiteY1" fmla="*/ 0 h 6858000"/>
              <a:gd name="connsiteX2" fmla="*/ 2745906 w 3995338"/>
              <a:gd name="connsiteY2" fmla="*/ 6468865 h 6858000"/>
              <a:gd name="connsiteX3" fmla="*/ 2748727 w 3995338"/>
              <a:gd name="connsiteY3" fmla="*/ 6469398 h 6858000"/>
              <a:gd name="connsiteX4" fmla="*/ 547416 w 3995338"/>
              <a:gd name="connsiteY4" fmla="*/ 6858000 h 6858000"/>
              <a:gd name="connsiteX5" fmla="*/ 0 w 3995338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338" h="6858000">
                <a:moveTo>
                  <a:pt x="1324692" y="0"/>
                </a:moveTo>
                <a:lnTo>
                  <a:pt x="3995338" y="0"/>
                </a:lnTo>
                <a:lnTo>
                  <a:pt x="2745906" y="6468865"/>
                </a:lnTo>
                <a:lnTo>
                  <a:pt x="2748727" y="6469398"/>
                </a:lnTo>
                <a:lnTo>
                  <a:pt x="54741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FCA7AC5F-6522-4DEE-BA7A-D67ED03A7E2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9585640" y="0"/>
            <a:ext cx="2607154" cy="6463920"/>
          </a:xfrm>
          <a:custGeom>
            <a:avLst/>
            <a:gdLst>
              <a:gd name="connsiteX0" fmla="*/ 1248571 w 2607154"/>
              <a:gd name="connsiteY0" fmla="*/ 0 h 6463920"/>
              <a:gd name="connsiteX1" fmla="*/ 2604774 w 2607154"/>
              <a:gd name="connsiteY1" fmla="*/ 0 h 6463920"/>
              <a:gd name="connsiteX2" fmla="*/ 2607154 w 2607154"/>
              <a:gd name="connsiteY2" fmla="*/ 6003673 h 6463920"/>
              <a:gd name="connsiteX3" fmla="*/ 0 w 2607154"/>
              <a:gd name="connsiteY3" fmla="*/ 6463920 h 646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7154" h="6463920">
                <a:moveTo>
                  <a:pt x="1248571" y="0"/>
                </a:moveTo>
                <a:lnTo>
                  <a:pt x="2604774" y="0"/>
                </a:lnTo>
                <a:cubicBezTo>
                  <a:pt x="2604774" y="1913118"/>
                  <a:pt x="2607154" y="4090555"/>
                  <a:pt x="2607154" y="6003673"/>
                </a:cubicBezTo>
                <a:lnTo>
                  <a:pt x="0" y="6463920"/>
                </a:lnTo>
                <a:close/>
              </a:path>
            </a:pathLst>
          </a:custGeom>
        </p:spPr>
        <p:txBody>
          <a:bodyPr wrap="square" tIns="936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</a:t>
            </a:r>
            <a:br>
              <a:rPr lang="en-US"/>
            </a:br>
            <a:r>
              <a:rPr lang="en-US"/>
              <a:t>add picture</a:t>
            </a:r>
            <a:endParaRPr lang="de-DE"/>
          </a:p>
        </p:txBody>
      </p:sp>
      <p:sp>
        <p:nvSpPr>
          <p:cNvPr id="7" name="MIO_VALID_LAYOUT" hidden="1">
            <a:extLst>
              <a:ext uri="{FF2B5EF4-FFF2-40B4-BE49-F238E27FC236}">
                <a16:creationId xmlns:a16="http://schemas.microsoft.com/office/drawing/2014/main" id="{1D22FA5E-0BC7-4401-A5BD-77730EA9E1A3}"/>
              </a:ext>
            </a:extLst>
          </p:cNvPr>
          <p:cNvSpPr/>
          <p:nvPr userDrawn="1"/>
        </p:nvSpPr>
        <p:spPr bwMode="gray">
          <a:xfrm>
            <a:off x="69575" y="1"/>
            <a:ext cx="198783" cy="132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Logoschutz" hidden="1">
            <a:extLst>
              <a:ext uri="{FF2B5EF4-FFF2-40B4-BE49-F238E27FC236}">
                <a16:creationId xmlns:a16="http://schemas.microsoft.com/office/drawing/2014/main" id="{4023B47B-B6DF-4539-AC89-0228A14ED20B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14461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  <p:sp>
        <p:nvSpPr>
          <p:cNvPr id="3" name="Text Placeholder 54">
            <a:extLst>
              <a:ext uri="{FF2B5EF4-FFF2-40B4-BE49-F238E27FC236}">
                <a16:creationId xmlns:a16="http://schemas.microsoft.com/office/drawing/2014/main" id="{4D1521F8-24CC-B063-5AFD-CA48091C9B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005338" y="1843721"/>
            <a:ext cx="2513823" cy="2401708"/>
          </a:xfrm>
        </p:spPr>
        <p:txBody>
          <a:bodyPr/>
          <a:lstStyle>
            <a:lvl1pPr marL="269892" indent="-269892">
              <a:spcBef>
                <a:spcPts val="1800"/>
              </a:spcBef>
              <a:spcAft>
                <a:spcPts val="0"/>
              </a:spcAft>
              <a:buFontTx/>
              <a:buBlip>
                <a:blip r:embed="rId4"/>
              </a:buBlip>
              <a:defRPr sz="2000"/>
            </a:lvl1pPr>
            <a:lvl2pPr marL="539784" indent="-269892">
              <a:spcBef>
                <a:spcPts val="600"/>
              </a:spcBef>
              <a:spcAft>
                <a:spcPts val="0"/>
              </a:spcAft>
              <a:buFontTx/>
              <a:buBlip>
                <a:blip r:embed="rId5"/>
              </a:buBlip>
              <a:defRPr sz="2000"/>
            </a:lvl2pPr>
            <a:lvl3pPr marL="809676" indent="-269892">
              <a:spcBef>
                <a:spcPts val="600"/>
              </a:spcBef>
              <a:spcAft>
                <a:spcPts val="0"/>
              </a:spcAft>
              <a:buFontTx/>
              <a:buBlip>
                <a:blip r:embed="rId6"/>
              </a:buBlip>
              <a:defRPr sz="2000"/>
            </a:lvl3pPr>
            <a:lvl4pPr marL="1079568" indent="-269892">
              <a:spcBef>
                <a:spcPts val="600"/>
              </a:spcBef>
              <a:spcAft>
                <a:spcPts val="0"/>
              </a:spcAft>
              <a:buFontTx/>
              <a:buBlip>
                <a:blip r:embed="rId7"/>
              </a:buBlip>
              <a:defRPr sz="2000"/>
            </a:lvl4pPr>
            <a:lvl5pPr>
              <a:spcBef>
                <a:spcPts val="600"/>
              </a:spcBef>
              <a:spcAft>
                <a:spcPts val="0"/>
              </a:spcAft>
              <a:defRPr sz="2000"/>
            </a:lvl5pPr>
            <a:lvl6pPr>
              <a:spcBef>
                <a:spcPts val="600"/>
              </a:spcBef>
              <a:spcAft>
                <a:spcPts val="0"/>
              </a:spcAft>
              <a:defRPr sz="2000"/>
            </a:lvl6pPr>
            <a:lvl7pPr>
              <a:spcBef>
                <a:spcPts val="600"/>
              </a:spcBef>
              <a:spcAft>
                <a:spcPts val="0"/>
              </a:spcAft>
              <a:defRPr sz="2000"/>
            </a:lvl7pPr>
            <a:lvl8pPr>
              <a:spcBef>
                <a:spcPts val="600"/>
              </a:spcBef>
              <a:spcAft>
                <a:spcPts val="0"/>
              </a:spcAft>
              <a:defRPr sz="2000"/>
            </a:lvl8pPr>
            <a:lvl9pPr>
              <a:spcBef>
                <a:spcPts val="600"/>
              </a:spcBef>
              <a:spcAft>
                <a:spcPts val="0"/>
              </a:spcAft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004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40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8331062-53AF-412B-A235-6DCBA819F08B}"/>
              </a:ext>
            </a:extLst>
          </p:cNvPr>
          <p:cNvSpPr/>
          <p:nvPr/>
        </p:nvSpPr>
        <p:spPr bwMode="gray">
          <a:xfrm>
            <a:off x="4075459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5" y="1732422"/>
            <a:ext cx="3620552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1" y="2424948"/>
            <a:ext cx="3620357" cy="1440000"/>
          </a:xfrm>
        </p:spPr>
        <p:txBody>
          <a:bodyPr anchor="t"/>
          <a:lstStyle>
            <a:lvl1pPr>
              <a:defRPr sz="3199" i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4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399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F895202-4A4D-43A2-B3BF-4253EA6403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112873" y="0"/>
            <a:ext cx="8079923" cy="6858000"/>
          </a:xfrm>
          <a:custGeom>
            <a:avLst/>
            <a:gdLst>
              <a:gd name="connsiteX0" fmla="*/ 1331361 w 8079923"/>
              <a:gd name="connsiteY0" fmla="*/ 0 h 6858000"/>
              <a:gd name="connsiteX1" fmla="*/ 8077543 w 8079923"/>
              <a:gd name="connsiteY1" fmla="*/ 0 h 6858000"/>
              <a:gd name="connsiteX2" fmla="*/ 8079923 w 8079923"/>
              <a:gd name="connsiteY2" fmla="*/ 6003673 h 6858000"/>
              <a:gd name="connsiteX3" fmla="*/ 3240429 w 8079923"/>
              <a:gd name="connsiteY3" fmla="*/ 6858000 h 6858000"/>
              <a:gd name="connsiteX4" fmla="*/ 0 w 8079923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9923" h="6858000">
                <a:moveTo>
                  <a:pt x="1331361" y="0"/>
                </a:moveTo>
                <a:lnTo>
                  <a:pt x="8077543" y="0"/>
                </a:lnTo>
                <a:cubicBezTo>
                  <a:pt x="8077543" y="1913118"/>
                  <a:pt x="8079923" y="4090555"/>
                  <a:pt x="8079923" y="6003673"/>
                </a:cubicBezTo>
                <a:lnTo>
                  <a:pt x="324042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13" name="Logoschutz" hidden="1">
            <a:extLst>
              <a:ext uri="{FF2B5EF4-FFF2-40B4-BE49-F238E27FC236}">
                <a16:creationId xmlns:a16="http://schemas.microsoft.com/office/drawing/2014/main" id="{82EE1829-716E-40CB-A4A0-CAB36B358641}"/>
              </a:ext>
            </a:extLst>
          </p:cNvPr>
          <p:cNvSpPr/>
          <p:nvPr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12748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1976765" y="403540"/>
            <a:ext cx="9624002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3"/>
          </p:nvPr>
        </p:nvSpPr>
        <p:spPr bwMode="gray">
          <a:xfrm>
            <a:off x="2005337" y="1843721"/>
            <a:ext cx="4680000" cy="4641030"/>
          </a:xfrm>
        </p:spPr>
        <p:txBody>
          <a:bodyPr/>
          <a:lstStyle>
            <a:lvl1pPr marL="269946" indent="-269946">
              <a:spcBef>
                <a:spcPts val="1800"/>
              </a:spcBef>
              <a:spcAft>
                <a:spcPts val="0"/>
              </a:spcAft>
              <a:buFontTx/>
              <a:buBlip>
                <a:blip r:embed="rId3"/>
              </a:buBlip>
              <a:defRPr sz="2000"/>
            </a:lvl1pPr>
            <a:lvl2pPr marL="539892" indent="-269946">
              <a:spcBef>
                <a:spcPts val="600"/>
              </a:spcBef>
              <a:spcAft>
                <a:spcPts val="0"/>
              </a:spcAft>
              <a:buFontTx/>
              <a:buBlip>
                <a:blip r:embed="rId4"/>
              </a:buBlip>
              <a:defRPr sz="2000"/>
            </a:lvl2pPr>
            <a:lvl3pPr marL="809838" indent="-269946">
              <a:spcBef>
                <a:spcPts val="600"/>
              </a:spcBef>
              <a:spcAft>
                <a:spcPts val="0"/>
              </a:spcAft>
              <a:buFontTx/>
              <a:buBlip>
                <a:blip r:embed="rId5"/>
              </a:buBlip>
              <a:defRPr sz="2000"/>
            </a:lvl3pPr>
            <a:lvl4pPr marL="1079784" indent="-269946">
              <a:spcBef>
                <a:spcPts val="600"/>
              </a:spcBef>
              <a:spcAft>
                <a:spcPts val="0"/>
              </a:spcAft>
              <a:buFontTx/>
              <a:buBlip>
                <a:blip r:embed="rId6"/>
              </a:buBlip>
              <a:defRPr sz="2000"/>
            </a:lvl4pPr>
            <a:lvl5pPr>
              <a:spcBef>
                <a:spcPts val="600"/>
              </a:spcBef>
              <a:spcAft>
                <a:spcPts val="0"/>
              </a:spcAft>
              <a:defRPr sz="2000"/>
            </a:lvl5pPr>
            <a:lvl6pPr>
              <a:spcBef>
                <a:spcPts val="600"/>
              </a:spcBef>
              <a:spcAft>
                <a:spcPts val="0"/>
              </a:spcAft>
              <a:defRPr sz="2000"/>
            </a:lvl6pPr>
            <a:lvl7pPr>
              <a:spcBef>
                <a:spcPts val="600"/>
              </a:spcBef>
              <a:spcAft>
                <a:spcPts val="0"/>
              </a:spcAft>
              <a:defRPr sz="2000"/>
            </a:lvl7pPr>
            <a:lvl8pPr>
              <a:spcBef>
                <a:spcPts val="600"/>
              </a:spcBef>
              <a:spcAft>
                <a:spcPts val="0"/>
              </a:spcAft>
              <a:defRPr sz="2000"/>
            </a:lvl8pPr>
            <a:lvl9pPr>
              <a:spcBef>
                <a:spcPts val="600"/>
              </a:spcBef>
              <a:spcAft>
                <a:spcPts val="0"/>
              </a:spcAft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>
          <a:xfrm>
            <a:off x="974673" y="6617933"/>
            <a:ext cx="5710665" cy="108000"/>
          </a:xfrm>
        </p:spPr>
        <p:txBody>
          <a:bodyPr/>
          <a:lstStyle/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>
          <a:xfrm>
            <a:off x="195843" y="6617933"/>
            <a:ext cx="392326" cy="108000"/>
          </a:xfrm>
        </p:spPr>
        <p:txBody>
          <a:bodyPr/>
          <a:lstStyle/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01832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 bwMode="black">
          <a:xfrm>
            <a:off x="7804237" y="1"/>
            <a:ext cx="4386177" cy="6858000"/>
            <a:chOff x="7804236" y="1"/>
            <a:chExt cx="4386177" cy="6858000"/>
          </a:xfrm>
        </p:grpSpPr>
        <p:sp>
          <p:nvSpPr>
            <p:cNvPr id="19" name="Freeform 6"/>
            <p:cNvSpPr>
              <a:spLocks/>
            </p:cNvSpPr>
            <p:nvPr userDrawn="1"/>
          </p:nvSpPr>
          <p:spPr bwMode="black">
            <a:xfrm>
              <a:off x="7804236" y="1"/>
              <a:ext cx="2489310" cy="6858000"/>
            </a:xfrm>
            <a:custGeom>
              <a:avLst/>
              <a:gdLst>
                <a:gd name="T0" fmla="*/ 9 w 1857"/>
                <a:gd name="T1" fmla="*/ 5116 h 5116"/>
                <a:gd name="T2" fmla="*/ 1857 w 1857"/>
                <a:gd name="T3" fmla="*/ 0 h 5116"/>
                <a:gd name="T4" fmla="*/ 1847 w 1857"/>
                <a:gd name="T5" fmla="*/ 0 h 5116"/>
                <a:gd name="T6" fmla="*/ 0 w 1857"/>
                <a:gd name="T7" fmla="*/ 5116 h 5116"/>
                <a:gd name="T8" fmla="*/ 9 w 1857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7" h="5116">
                  <a:moveTo>
                    <a:pt x="9" y="5116"/>
                  </a:moveTo>
                  <a:lnTo>
                    <a:pt x="1857" y="0"/>
                  </a:lnTo>
                  <a:lnTo>
                    <a:pt x="1847" y="0"/>
                  </a:lnTo>
                  <a:lnTo>
                    <a:pt x="0" y="5116"/>
                  </a:lnTo>
                  <a:lnTo>
                    <a:pt x="9" y="511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black">
            <a:xfrm>
              <a:off x="8456276" y="1408976"/>
              <a:ext cx="3734137" cy="5449024"/>
            </a:xfrm>
            <a:custGeom>
              <a:avLst/>
              <a:gdLst>
                <a:gd name="T0" fmla="*/ 0 w 2785"/>
                <a:gd name="T1" fmla="*/ 4064 h 4064"/>
                <a:gd name="T2" fmla="*/ 11 w 2785"/>
                <a:gd name="T3" fmla="*/ 4064 h 4064"/>
                <a:gd name="T4" fmla="*/ 2785 w 2785"/>
                <a:gd name="T5" fmla="*/ 17 h 4064"/>
                <a:gd name="T6" fmla="*/ 2785 w 2785"/>
                <a:gd name="T7" fmla="*/ 0 h 4064"/>
                <a:gd name="T8" fmla="*/ 0 w 2785"/>
                <a:gd name="T9" fmla="*/ 4064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" h="4064">
                  <a:moveTo>
                    <a:pt x="0" y="4064"/>
                  </a:moveTo>
                  <a:lnTo>
                    <a:pt x="11" y="4064"/>
                  </a:lnTo>
                  <a:lnTo>
                    <a:pt x="2785" y="17"/>
                  </a:lnTo>
                  <a:lnTo>
                    <a:pt x="2785" y="0"/>
                  </a:lnTo>
                  <a:lnTo>
                    <a:pt x="0" y="40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</p:grpSp>
      <p:sp>
        <p:nvSpPr>
          <p:cNvPr id="6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24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59829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254">
          <p15:clr>
            <a:srgbClr val="FBAE40"/>
          </p15:clr>
        </p15:guide>
        <p15:guide id="2" orient="horz" pos="4086">
          <p15:clr>
            <a:srgbClr val="FBAE40"/>
          </p15:clr>
        </p15:guide>
        <p15:guide id="3" orient="horz" pos="1162">
          <p15:clr>
            <a:srgbClr val="FBAE40"/>
          </p15:clr>
        </p15:guide>
        <p15:guide id="4" pos="421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invGray">
          <a:xfrm>
            <a:off x="1" y="0"/>
            <a:ext cx="2104575" cy="6861175"/>
          </a:xfrm>
          <a:custGeom>
            <a:avLst/>
            <a:gdLst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195843 w 2104575"/>
              <a:gd name="connsiteY4" fmla="*/ 6858000 h 6858000"/>
              <a:gd name="connsiteX5" fmla="*/ 0 w 2104575"/>
              <a:gd name="connsiteY5" fmla="*/ 6858000 h 6858000"/>
              <a:gd name="connsiteX6" fmla="*/ 0 w 2104575"/>
              <a:gd name="connsiteY6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0 w 2104575"/>
              <a:gd name="connsiteY4" fmla="*/ 6858000 h 6858000"/>
              <a:gd name="connsiteX5" fmla="*/ 0 w 2104575"/>
              <a:gd name="connsiteY5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0 w 2104575"/>
              <a:gd name="connsiteY3" fmla="*/ 6858000 h 6858000"/>
              <a:gd name="connsiteX4" fmla="*/ 0 w 2104575"/>
              <a:gd name="connsiteY4" fmla="*/ 0 h 6858000"/>
              <a:gd name="connsiteX0" fmla="*/ 0 w 2104575"/>
              <a:gd name="connsiteY0" fmla="*/ 0 h 6861175"/>
              <a:gd name="connsiteX1" fmla="*/ 2104575 w 2104575"/>
              <a:gd name="connsiteY1" fmla="*/ 0 h 6861175"/>
              <a:gd name="connsiteX2" fmla="*/ 650732 w 2104575"/>
              <a:gd name="connsiteY2" fmla="*/ 6861175 h 6861175"/>
              <a:gd name="connsiteX3" fmla="*/ 0 w 2104575"/>
              <a:gd name="connsiteY3" fmla="*/ 6858000 h 6861175"/>
              <a:gd name="connsiteX4" fmla="*/ 0 w 2104575"/>
              <a:gd name="connsiteY4" fmla="*/ 0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575" h="6861175">
                <a:moveTo>
                  <a:pt x="0" y="0"/>
                </a:moveTo>
                <a:lnTo>
                  <a:pt x="2104575" y="0"/>
                </a:lnTo>
                <a:lnTo>
                  <a:pt x="650732" y="6861175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E61A5D"/>
              </a:gs>
              <a:gs pos="50000">
                <a:srgbClr val="E61A5D"/>
              </a:gs>
              <a:gs pos="84000">
                <a:srgbClr val="E61A5D">
                  <a:alpha val="0"/>
                </a:srgbClr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400" err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black">
          <a:xfrm>
            <a:off x="6846097" y="3064854"/>
            <a:ext cx="4500000" cy="720000"/>
          </a:xfrm>
        </p:spPr>
        <p:txBody>
          <a:bodyPr anchor="t"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 b="1">
                <a:solidFill>
                  <a:schemeClr val="accent1"/>
                </a:solidFill>
              </a:defRPr>
            </a:lvl2pPr>
            <a:lvl3pPr marL="0" indent="0" algn="l">
              <a:buNone/>
              <a:defRPr sz="2400" b="1">
                <a:solidFill>
                  <a:schemeClr val="accent1"/>
                </a:solidFill>
              </a:defRPr>
            </a:lvl3pPr>
            <a:lvl4pPr marL="0" indent="0" algn="l">
              <a:buNone/>
              <a:defRPr sz="2400" b="1">
                <a:solidFill>
                  <a:schemeClr val="accent1"/>
                </a:solidFill>
              </a:defRPr>
            </a:lvl4pPr>
            <a:lvl5pPr marL="0" indent="0" algn="l">
              <a:buNone/>
              <a:defRPr sz="2400" b="1">
                <a:solidFill>
                  <a:schemeClr val="accent1"/>
                </a:solidFill>
              </a:defRPr>
            </a:lvl5pPr>
            <a:lvl6pPr marL="0" indent="0" algn="l">
              <a:buNone/>
              <a:defRPr sz="2400" b="1">
                <a:solidFill>
                  <a:schemeClr val="accent1"/>
                </a:solidFill>
              </a:defRPr>
            </a:lvl6pPr>
            <a:lvl7pPr marL="0" indent="0" algn="l">
              <a:buNone/>
              <a:defRPr sz="2400" b="1">
                <a:solidFill>
                  <a:schemeClr val="accent1"/>
                </a:solidFill>
              </a:defRPr>
            </a:lvl7pPr>
            <a:lvl8pPr marL="0" indent="0" algn="l">
              <a:buNone/>
              <a:defRPr sz="2400" b="1">
                <a:solidFill>
                  <a:schemeClr val="accent1"/>
                </a:solidFill>
              </a:defRPr>
            </a:lvl8pPr>
            <a:lvl9pPr marL="0" indent="0" algn="l"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809949" y="1473903"/>
            <a:ext cx="4140000" cy="1440753"/>
          </a:xfrm>
        </p:spPr>
        <p:txBody>
          <a:bodyPr anchor="b"/>
          <a:lstStyle>
            <a:lvl1pPr algn="r">
              <a:defRPr sz="4799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49" name="Group 48"/>
          <p:cNvGrpSpPr/>
          <p:nvPr/>
        </p:nvGrpSpPr>
        <p:grpSpPr bwMode="black">
          <a:xfrm>
            <a:off x="4710111" y="1"/>
            <a:ext cx="2593510" cy="6858000"/>
            <a:chOff x="4710111" y="1"/>
            <a:chExt cx="2593510" cy="6858000"/>
          </a:xfrm>
        </p:grpSpPr>
        <p:sp>
          <p:nvSpPr>
            <p:cNvPr id="50" name="Freeform 6"/>
            <p:cNvSpPr>
              <a:spLocks/>
            </p:cNvSpPr>
            <p:nvPr userDrawn="1"/>
          </p:nvSpPr>
          <p:spPr bwMode="black">
            <a:xfrm>
              <a:off x="4710111" y="1"/>
              <a:ext cx="2393982" cy="6858000"/>
            </a:xfrm>
            <a:custGeom>
              <a:avLst/>
              <a:gdLst>
                <a:gd name="T0" fmla="*/ 9 w 1781"/>
                <a:gd name="T1" fmla="*/ 5102 h 5102"/>
                <a:gd name="T2" fmla="*/ 1781 w 1781"/>
                <a:gd name="T3" fmla="*/ 0 h 5102"/>
                <a:gd name="T4" fmla="*/ 1770 w 1781"/>
                <a:gd name="T5" fmla="*/ 0 h 5102"/>
                <a:gd name="T6" fmla="*/ 0 w 1781"/>
                <a:gd name="T7" fmla="*/ 5102 h 5102"/>
                <a:gd name="T8" fmla="*/ 9 w 1781"/>
                <a:gd name="T9" fmla="*/ 5102 h 5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5102">
                  <a:moveTo>
                    <a:pt x="9" y="5102"/>
                  </a:moveTo>
                  <a:lnTo>
                    <a:pt x="1781" y="0"/>
                  </a:lnTo>
                  <a:lnTo>
                    <a:pt x="1770" y="0"/>
                  </a:lnTo>
                  <a:lnTo>
                    <a:pt x="0" y="5102"/>
                  </a:lnTo>
                  <a:lnTo>
                    <a:pt x="9" y="5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1" name="Freeform 12"/>
            <p:cNvSpPr>
              <a:spLocks/>
            </p:cNvSpPr>
            <p:nvPr userDrawn="1"/>
          </p:nvSpPr>
          <p:spPr bwMode="black">
            <a:xfrm>
              <a:off x="5945695" y="2"/>
              <a:ext cx="1357926" cy="6857998"/>
            </a:xfrm>
            <a:custGeom>
              <a:avLst/>
              <a:gdLst>
                <a:gd name="T0" fmla="*/ 9 w 1013"/>
                <a:gd name="T1" fmla="*/ 5116 h 5116"/>
                <a:gd name="T2" fmla="*/ 1013 w 1013"/>
                <a:gd name="T3" fmla="*/ 0 h 5116"/>
                <a:gd name="T4" fmla="*/ 1004 w 1013"/>
                <a:gd name="T5" fmla="*/ 0 h 5116"/>
                <a:gd name="T6" fmla="*/ 0 w 1013"/>
                <a:gd name="T7" fmla="*/ 5116 h 5116"/>
                <a:gd name="T8" fmla="*/ 9 w 1013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3" h="5116">
                  <a:moveTo>
                    <a:pt x="9" y="5116"/>
                  </a:moveTo>
                  <a:lnTo>
                    <a:pt x="1013" y="0"/>
                  </a:lnTo>
                  <a:lnTo>
                    <a:pt x="1004" y="0"/>
                  </a:lnTo>
                  <a:lnTo>
                    <a:pt x="0" y="5116"/>
                  </a:lnTo>
                  <a:lnTo>
                    <a:pt x="9" y="51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7700" y="617699"/>
            <a:ext cx="395248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78579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 bwMode="black">
          <a:xfrm>
            <a:off x="5739926" y="0"/>
            <a:ext cx="6450487" cy="6858000"/>
            <a:chOff x="-7368753" y="-1854009"/>
            <a:chExt cx="6299342" cy="6697306"/>
          </a:xfrm>
        </p:grpSpPr>
        <p:sp>
          <p:nvSpPr>
            <p:cNvPr id="37" name="Freeform 6"/>
            <p:cNvSpPr>
              <a:spLocks/>
            </p:cNvSpPr>
            <p:nvPr userDrawn="1"/>
          </p:nvSpPr>
          <p:spPr bwMode="black">
            <a:xfrm>
              <a:off x="-3543591" y="1231517"/>
              <a:ext cx="2474180" cy="3611780"/>
            </a:xfrm>
            <a:custGeom>
              <a:avLst/>
              <a:gdLst>
                <a:gd name="T0" fmla="*/ 0 w 1890"/>
                <a:gd name="T1" fmla="*/ 2759 h 2759"/>
                <a:gd name="T2" fmla="*/ 12 w 1890"/>
                <a:gd name="T3" fmla="*/ 2759 h 2759"/>
                <a:gd name="T4" fmla="*/ 1890 w 1890"/>
                <a:gd name="T5" fmla="*/ 17 h 2759"/>
                <a:gd name="T6" fmla="*/ 1890 w 1890"/>
                <a:gd name="T7" fmla="*/ 0 h 2759"/>
                <a:gd name="T8" fmla="*/ 0 w 1890"/>
                <a:gd name="T9" fmla="*/ 2759 h 2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0" h="2759">
                  <a:moveTo>
                    <a:pt x="0" y="2759"/>
                  </a:moveTo>
                  <a:lnTo>
                    <a:pt x="12" y="2759"/>
                  </a:lnTo>
                  <a:lnTo>
                    <a:pt x="1890" y="17"/>
                  </a:lnTo>
                  <a:lnTo>
                    <a:pt x="1890" y="0"/>
                  </a:lnTo>
                  <a:lnTo>
                    <a:pt x="0" y="27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sz="2400"/>
            </a:p>
          </p:txBody>
        </p:sp>
        <p:sp>
          <p:nvSpPr>
            <p:cNvPr id="38" name="Freeform 7"/>
            <p:cNvSpPr>
              <a:spLocks/>
            </p:cNvSpPr>
            <p:nvPr userDrawn="1"/>
          </p:nvSpPr>
          <p:spPr bwMode="black">
            <a:xfrm>
              <a:off x="-7368753" y="-1854009"/>
              <a:ext cx="1327417" cy="6697305"/>
            </a:xfrm>
            <a:custGeom>
              <a:avLst/>
              <a:gdLst>
                <a:gd name="T0" fmla="*/ 10 w 1014"/>
                <a:gd name="T1" fmla="*/ 5116 h 5116"/>
                <a:gd name="T2" fmla="*/ 1014 w 1014"/>
                <a:gd name="T3" fmla="*/ 0 h 5116"/>
                <a:gd name="T4" fmla="*/ 1007 w 1014"/>
                <a:gd name="T5" fmla="*/ 0 h 5116"/>
                <a:gd name="T6" fmla="*/ 0 w 1014"/>
                <a:gd name="T7" fmla="*/ 5116 h 5116"/>
                <a:gd name="T8" fmla="*/ 10 w 1014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4" h="5116">
                  <a:moveTo>
                    <a:pt x="10" y="5116"/>
                  </a:moveTo>
                  <a:lnTo>
                    <a:pt x="1014" y="0"/>
                  </a:lnTo>
                  <a:lnTo>
                    <a:pt x="1007" y="0"/>
                  </a:lnTo>
                  <a:lnTo>
                    <a:pt x="0" y="5116"/>
                  </a:lnTo>
                  <a:lnTo>
                    <a:pt x="10" y="51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sz="2400"/>
            </a:p>
          </p:txBody>
        </p:sp>
      </p:grpSp>
      <p:sp>
        <p:nvSpPr>
          <p:cNvPr id="6" name="Freeform 5"/>
          <p:cNvSpPr/>
          <p:nvPr/>
        </p:nvSpPr>
        <p:spPr bwMode="ltGray">
          <a:xfrm>
            <a:off x="1" y="1"/>
            <a:ext cx="2104575" cy="6860381"/>
          </a:xfrm>
          <a:custGeom>
            <a:avLst/>
            <a:gdLst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195843 w 2104575"/>
              <a:gd name="connsiteY4" fmla="*/ 6858000 h 6858000"/>
              <a:gd name="connsiteX5" fmla="*/ 0 w 2104575"/>
              <a:gd name="connsiteY5" fmla="*/ 6858000 h 6858000"/>
              <a:gd name="connsiteX6" fmla="*/ 0 w 2104575"/>
              <a:gd name="connsiteY6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0 w 2104575"/>
              <a:gd name="connsiteY4" fmla="*/ 6858000 h 6858000"/>
              <a:gd name="connsiteX5" fmla="*/ 0 w 2104575"/>
              <a:gd name="connsiteY5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0 w 2104575"/>
              <a:gd name="connsiteY3" fmla="*/ 6858000 h 6858000"/>
              <a:gd name="connsiteX4" fmla="*/ 0 w 2104575"/>
              <a:gd name="connsiteY4" fmla="*/ 0 h 6858000"/>
              <a:gd name="connsiteX0" fmla="*/ 0 w 2104575"/>
              <a:gd name="connsiteY0" fmla="*/ 0 h 6860381"/>
              <a:gd name="connsiteX1" fmla="*/ 2104575 w 2104575"/>
              <a:gd name="connsiteY1" fmla="*/ 0 h 6860381"/>
              <a:gd name="connsiteX2" fmla="*/ 645970 w 2104575"/>
              <a:gd name="connsiteY2" fmla="*/ 6860381 h 6860381"/>
              <a:gd name="connsiteX3" fmla="*/ 0 w 2104575"/>
              <a:gd name="connsiteY3" fmla="*/ 6858000 h 6860381"/>
              <a:gd name="connsiteX4" fmla="*/ 0 w 2104575"/>
              <a:gd name="connsiteY4" fmla="*/ 0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575" h="6860381">
                <a:moveTo>
                  <a:pt x="0" y="0"/>
                </a:moveTo>
                <a:lnTo>
                  <a:pt x="2104575" y="0"/>
                </a:lnTo>
                <a:lnTo>
                  <a:pt x="645970" y="686038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A5E2"/>
              </a:gs>
              <a:gs pos="50000">
                <a:srgbClr val="00A5E2"/>
              </a:gs>
              <a:gs pos="84000">
                <a:schemeClr val="accent2">
                  <a:alpha val="0"/>
                </a:schemeClr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40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678387" y="2989334"/>
            <a:ext cx="4500000" cy="1440753"/>
          </a:xfrm>
        </p:spPr>
        <p:txBody>
          <a:bodyPr anchor="t"/>
          <a:lstStyle>
            <a:lvl1pPr algn="l">
              <a:defRPr sz="4799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black">
          <a:xfrm>
            <a:off x="1902190" y="2134650"/>
            <a:ext cx="4500000" cy="720000"/>
          </a:xfrm>
        </p:spPr>
        <p:txBody>
          <a:bodyPr anchor="b"/>
          <a:lstStyle>
            <a:lvl1pPr marL="0" indent="0" algn="r">
              <a:buNone/>
              <a:defRPr sz="2400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 b="1">
                <a:solidFill>
                  <a:schemeClr val="accent1"/>
                </a:solidFill>
              </a:defRPr>
            </a:lvl2pPr>
            <a:lvl3pPr marL="0" indent="0" algn="l">
              <a:buNone/>
              <a:defRPr sz="2400" b="1">
                <a:solidFill>
                  <a:schemeClr val="accent1"/>
                </a:solidFill>
              </a:defRPr>
            </a:lvl3pPr>
            <a:lvl4pPr marL="0" indent="0" algn="l">
              <a:buNone/>
              <a:defRPr sz="2400" b="1">
                <a:solidFill>
                  <a:schemeClr val="accent1"/>
                </a:solidFill>
              </a:defRPr>
            </a:lvl4pPr>
            <a:lvl5pPr marL="0" indent="0" algn="l">
              <a:buNone/>
              <a:defRPr sz="2400" b="1">
                <a:solidFill>
                  <a:schemeClr val="accent1"/>
                </a:solidFill>
              </a:defRPr>
            </a:lvl5pPr>
            <a:lvl6pPr marL="0" indent="0" algn="l">
              <a:buNone/>
              <a:defRPr sz="2400" b="1">
                <a:solidFill>
                  <a:schemeClr val="accent1"/>
                </a:solidFill>
              </a:defRPr>
            </a:lvl6pPr>
            <a:lvl7pPr marL="0" indent="0" algn="l">
              <a:buNone/>
              <a:defRPr sz="2400" b="1">
                <a:solidFill>
                  <a:schemeClr val="accent1"/>
                </a:solidFill>
              </a:defRPr>
            </a:lvl7pPr>
            <a:lvl8pPr marL="0" indent="0" algn="l">
              <a:buNone/>
              <a:defRPr sz="2400" b="1">
                <a:solidFill>
                  <a:schemeClr val="accent1"/>
                </a:solidFill>
              </a:defRPr>
            </a:lvl8pPr>
            <a:lvl9pPr marL="0" indent="0" algn="l"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7700" y="617699"/>
            <a:ext cx="395248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26456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ltGray">
          <a:xfrm>
            <a:off x="1" y="1"/>
            <a:ext cx="2104575" cy="6860381"/>
          </a:xfrm>
          <a:custGeom>
            <a:avLst/>
            <a:gdLst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195843 w 2104575"/>
              <a:gd name="connsiteY4" fmla="*/ 6858000 h 6858000"/>
              <a:gd name="connsiteX5" fmla="*/ 0 w 2104575"/>
              <a:gd name="connsiteY5" fmla="*/ 6858000 h 6858000"/>
              <a:gd name="connsiteX6" fmla="*/ 0 w 2104575"/>
              <a:gd name="connsiteY6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0 w 2104575"/>
              <a:gd name="connsiteY4" fmla="*/ 6858000 h 6858000"/>
              <a:gd name="connsiteX5" fmla="*/ 0 w 2104575"/>
              <a:gd name="connsiteY5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0 w 2104575"/>
              <a:gd name="connsiteY3" fmla="*/ 6858000 h 6858000"/>
              <a:gd name="connsiteX4" fmla="*/ 0 w 2104575"/>
              <a:gd name="connsiteY4" fmla="*/ 0 h 6858000"/>
              <a:gd name="connsiteX0" fmla="*/ 0 w 2104575"/>
              <a:gd name="connsiteY0" fmla="*/ 0 h 6860381"/>
              <a:gd name="connsiteX1" fmla="*/ 2104575 w 2104575"/>
              <a:gd name="connsiteY1" fmla="*/ 0 h 6860381"/>
              <a:gd name="connsiteX2" fmla="*/ 645970 w 2104575"/>
              <a:gd name="connsiteY2" fmla="*/ 6860381 h 6860381"/>
              <a:gd name="connsiteX3" fmla="*/ 0 w 2104575"/>
              <a:gd name="connsiteY3" fmla="*/ 6858000 h 6860381"/>
              <a:gd name="connsiteX4" fmla="*/ 0 w 2104575"/>
              <a:gd name="connsiteY4" fmla="*/ 0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575" h="6860381">
                <a:moveTo>
                  <a:pt x="0" y="0"/>
                </a:moveTo>
                <a:lnTo>
                  <a:pt x="2104575" y="0"/>
                </a:lnTo>
                <a:lnTo>
                  <a:pt x="645970" y="686038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74C713"/>
              </a:gs>
              <a:gs pos="50000">
                <a:srgbClr val="74C713"/>
              </a:gs>
              <a:gs pos="84000">
                <a:srgbClr val="74C713">
                  <a:alpha val="0"/>
                </a:srgbClr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40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54344" y="1462159"/>
            <a:ext cx="4500000" cy="1440753"/>
          </a:xfrm>
        </p:spPr>
        <p:txBody>
          <a:bodyPr anchor="b"/>
          <a:lstStyle>
            <a:lvl1pPr algn="l">
              <a:defRPr sz="4799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8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55681" y="3064854"/>
            <a:ext cx="4500000" cy="720000"/>
          </a:xfrm>
        </p:spPr>
        <p:txBody>
          <a:bodyPr anchor="t"/>
          <a:lstStyle>
            <a:lvl1pPr marL="0" indent="0" algn="l">
              <a:buNone/>
              <a:defRPr sz="2400" b="1">
                <a:solidFill>
                  <a:schemeClr val="accent3"/>
                </a:solidFill>
              </a:defRPr>
            </a:lvl1pPr>
            <a:lvl2pPr marL="0" indent="0" algn="l">
              <a:buNone/>
              <a:defRPr sz="2400" b="1">
                <a:solidFill>
                  <a:schemeClr val="accent3"/>
                </a:solidFill>
              </a:defRPr>
            </a:lvl2pPr>
            <a:lvl3pPr marL="0" indent="0" algn="l">
              <a:buNone/>
              <a:defRPr sz="2400" b="1">
                <a:solidFill>
                  <a:schemeClr val="accent3"/>
                </a:solidFill>
              </a:defRPr>
            </a:lvl3pPr>
            <a:lvl4pPr marL="0" indent="0" algn="l">
              <a:buNone/>
              <a:defRPr sz="2400" b="1">
                <a:solidFill>
                  <a:schemeClr val="accent3"/>
                </a:solidFill>
              </a:defRPr>
            </a:lvl4pPr>
            <a:lvl5pPr marL="0" indent="0" algn="l">
              <a:buNone/>
              <a:defRPr sz="2400" b="1">
                <a:solidFill>
                  <a:schemeClr val="accent3"/>
                </a:solidFill>
              </a:defRPr>
            </a:lvl5pPr>
            <a:lvl6pPr marL="0" indent="0" algn="l">
              <a:buNone/>
              <a:defRPr sz="2400" b="1">
                <a:solidFill>
                  <a:schemeClr val="accent3"/>
                </a:solidFill>
              </a:defRPr>
            </a:lvl6pPr>
            <a:lvl7pPr marL="0" indent="0" algn="l">
              <a:buNone/>
              <a:defRPr sz="2400" b="1">
                <a:solidFill>
                  <a:schemeClr val="accent3"/>
                </a:solidFill>
              </a:defRPr>
            </a:lvl7pPr>
            <a:lvl8pPr marL="0" indent="0" algn="l">
              <a:buNone/>
              <a:defRPr sz="2400" b="1">
                <a:solidFill>
                  <a:schemeClr val="accent3"/>
                </a:solidFill>
              </a:defRPr>
            </a:lvl8pPr>
            <a:lvl9pPr marL="0" indent="0" algn="l"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grpSp>
        <p:nvGrpSpPr>
          <p:cNvPr id="24" name="Group 23"/>
          <p:cNvGrpSpPr/>
          <p:nvPr/>
        </p:nvGrpSpPr>
        <p:grpSpPr bwMode="black">
          <a:xfrm>
            <a:off x="759609" y="1"/>
            <a:ext cx="4148849" cy="6858000"/>
            <a:chOff x="-13927138" y="-1074738"/>
            <a:chExt cx="4913313" cy="8121651"/>
          </a:xfrm>
          <a:solidFill>
            <a:schemeClr val="bg1"/>
          </a:solidFill>
        </p:grpSpPr>
        <p:sp>
          <p:nvSpPr>
            <p:cNvPr id="26" name="Freeform 6"/>
            <p:cNvSpPr>
              <a:spLocks/>
            </p:cNvSpPr>
            <p:nvPr userDrawn="1"/>
          </p:nvSpPr>
          <p:spPr bwMode="black">
            <a:xfrm>
              <a:off x="-13927138" y="-1074738"/>
              <a:ext cx="2947988" cy="8121651"/>
            </a:xfrm>
            <a:custGeom>
              <a:avLst/>
              <a:gdLst>
                <a:gd name="T0" fmla="*/ 9 w 1857"/>
                <a:gd name="T1" fmla="*/ 5116 h 5116"/>
                <a:gd name="T2" fmla="*/ 1857 w 1857"/>
                <a:gd name="T3" fmla="*/ 0 h 5116"/>
                <a:gd name="T4" fmla="*/ 1847 w 1857"/>
                <a:gd name="T5" fmla="*/ 0 h 5116"/>
                <a:gd name="T6" fmla="*/ 0 w 1857"/>
                <a:gd name="T7" fmla="*/ 5116 h 5116"/>
                <a:gd name="T8" fmla="*/ 9 w 1857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7" h="5116">
                  <a:moveTo>
                    <a:pt x="9" y="5116"/>
                  </a:moveTo>
                  <a:lnTo>
                    <a:pt x="1857" y="0"/>
                  </a:lnTo>
                  <a:lnTo>
                    <a:pt x="1847" y="0"/>
                  </a:lnTo>
                  <a:lnTo>
                    <a:pt x="0" y="5116"/>
                  </a:lnTo>
                  <a:lnTo>
                    <a:pt x="9" y="5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black">
            <a:xfrm>
              <a:off x="-10623550" y="-1074738"/>
              <a:ext cx="1609725" cy="8121651"/>
            </a:xfrm>
            <a:custGeom>
              <a:avLst/>
              <a:gdLst>
                <a:gd name="T0" fmla="*/ 10 w 1014"/>
                <a:gd name="T1" fmla="*/ 5116 h 5116"/>
                <a:gd name="T2" fmla="*/ 1014 w 1014"/>
                <a:gd name="T3" fmla="*/ 0 h 5116"/>
                <a:gd name="T4" fmla="*/ 1004 w 1014"/>
                <a:gd name="T5" fmla="*/ 0 h 5116"/>
                <a:gd name="T6" fmla="*/ 0 w 1014"/>
                <a:gd name="T7" fmla="*/ 5116 h 5116"/>
                <a:gd name="T8" fmla="*/ 10 w 1014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4" h="5116">
                  <a:moveTo>
                    <a:pt x="10" y="5116"/>
                  </a:moveTo>
                  <a:lnTo>
                    <a:pt x="1014" y="0"/>
                  </a:lnTo>
                  <a:lnTo>
                    <a:pt x="1004" y="0"/>
                  </a:lnTo>
                  <a:lnTo>
                    <a:pt x="0" y="5116"/>
                  </a:lnTo>
                  <a:lnTo>
                    <a:pt x="10" y="5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7700" y="617699"/>
            <a:ext cx="395248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41410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981820" y="1732751"/>
            <a:ext cx="10798461" cy="475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0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81842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408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sz="quarter" idx="16"/>
          </p:nvPr>
        </p:nvSpPr>
        <p:spPr>
          <a:xfrm>
            <a:off x="981820" y="1732750"/>
            <a:ext cx="5220000" cy="4752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6559603" y="1732750"/>
            <a:ext cx="5220000" cy="4752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0" name="Logoschutz" hidden="1"/>
          <p:cNvSpPr/>
          <p:nvPr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3360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908">
          <p15:clr>
            <a:srgbClr val="FBAE40"/>
          </p15:clr>
        </p15:guide>
        <p15:guide id="2" pos="4134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4085">
          <p15:clr>
            <a:srgbClr val="FBAE40"/>
          </p15:clr>
        </p15:guide>
        <p15:guide id="5" pos="619">
          <p15:clr>
            <a:srgbClr val="FBAE40"/>
          </p15:clr>
        </p15:guide>
        <p15:guide id="7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980281" y="1732751"/>
            <a:ext cx="10800000" cy="47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81821" y="181938"/>
            <a:ext cx="10798460" cy="864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11121231" y="6617933"/>
            <a:ext cx="488950" cy="1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700">
                <a:noFill/>
              </a:defRPr>
            </a:lvl1pPr>
            <a:lvl2pPr marL="1588" indent="0" algn="r">
              <a:defRPr sz="700">
                <a:noFill/>
              </a:defRPr>
            </a:lvl2pPr>
            <a:lvl3pPr marL="0" indent="0" algn="r">
              <a:defRPr sz="700">
                <a:noFill/>
              </a:defRPr>
            </a:lvl3pPr>
            <a:lvl4pPr marL="0" indent="0" algn="r">
              <a:tabLst/>
              <a:defRPr sz="700">
                <a:noFill/>
              </a:defRPr>
            </a:lvl4pPr>
            <a:lvl5pPr marL="0" indent="0" algn="r">
              <a:defRPr sz="700">
                <a:noFill/>
              </a:defRPr>
            </a:lvl5pPr>
            <a:lvl6pPr marL="0" indent="0" algn="r">
              <a:defRPr sz="700">
                <a:noFill/>
              </a:defRPr>
            </a:lvl6pPr>
            <a:lvl7pPr marL="0" indent="0" algn="r">
              <a:defRPr sz="700">
                <a:noFill/>
              </a:defRPr>
            </a:lvl7pPr>
            <a:lvl8pPr marL="0" indent="0" algn="r">
              <a:defRPr sz="700">
                <a:noFill/>
              </a:defRPr>
            </a:lvl8pPr>
            <a:lvl9pPr marL="0" indent="0" algn="r">
              <a:defRPr sz="700">
                <a:noFill/>
              </a:defRPr>
            </a:lvl9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974672" y="6617933"/>
            <a:ext cx="8640000" cy="1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700">
                <a:solidFill>
                  <a:schemeClr val="accent1"/>
                </a:solidFill>
              </a:defRPr>
            </a:lvl1pPr>
            <a:lvl2pPr marL="0" indent="0">
              <a:defRPr sz="700">
                <a:solidFill>
                  <a:schemeClr val="accent1"/>
                </a:solidFill>
              </a:defRPr>
            </a:lvl2pPr>
            <a:lvl3pPr marL="0" indent="0">
              <a:defRPr sz="700">
                <a:solidFill>
                  <a:schemeClr val="accent1"/>
                </a:solidFill>
              </a:defRPr>
            </a:lvl3pPr>
            <a:lvl4pPr marL="0" indent="0">
              <a:defRPr sz="700">
                <a:solidFill>
                  <a:schemeClr val="accent1"/>
                </a:solidFill>
              </a:defRPr>
            </a:lvl4pPr>
            <a:lvl5pPr marL="0" indent="0">
              <a:defRPr sz="700">
                <a:solidFill>
                  <a:schemeClr val="accent1"/>
                </a:solidFill>
              </a:defRPr>
            </a:lvl5pPr>
            <a:lvl6pPr marL="0" indent="0">
              <a:tabLst/>
              <a:defRPr sz="700">
                <a:solidFill>
                  <a:schemeClr val="accent1"/>
                </a:solidFill>
              </a:defRPr>
            </a:lvl6pPr>
            <a:lvl7pPr marL="0" indent="0">
              <a:tabLst/>
              <a:defRPr sz="700">
                <a:solidFill>
                  <a:schemeClr val="accent1"/>
                </a:solidFill>
              </a:defRPr>
            </a:lvl7pPr>
            <a:lvl8pPr marL="0" indent="0">
              <a:defRPr sz="700">
                <a:solidFill>
                  <a:schemeClr val="accent1"/>
                </a:solidFill>
              </a:defRPr>
            </a:lvl8pPr>
            <a:lvl9pPr marL="0" indent="0">
              <a:defRPr sz="700">
                <a:solidFill>
                  <a:schemeClr val="accent1"/>
                </a:solidFill>
              </a:defRPr>
            </a:lvl9pPr>
          </a:lstStyle>
          <a:p>
            <a:r>
              <a:rPr lang="en-US"/>
              <a:t>Future ONE Bayer Brand Communication / Communications /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95843" y="6617933"/>
            <a:ext cx="392326" cy="1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>
              <a:defRPr sz="700">
                <a:solidFill>
                  <a:schemeClr val="accent2"/>
                </a:solidFill>
              </a:defRPr>
            </a:lvl1pPr>
            <a:lvl2pPr marL="0" indent="0" algn="ctr">
              <a:defRPr sz="700">
                <a:solidFill>
                  <a:schemeClr val="accent2"/>
                </a:solidFill>
              </a:defRPr>
            </a:lvl2pPr>
            <a:lvl3pPr marL="0" indent="0" algn="ctr">
              <a:defRPr sz="700">
                <a:solidFill>
                  <a:schemeClr val="accent2"/>
                </a:solidFill>
              </a:defRPr>
            </a:lvl3pPr>
            <a:lvl4pPr marL="0" indent="0" algn="ctr">
              <a:defRPr sz="700">
                <a:solidFill>
                  <a:schemeClr val="accent2"/>
                </a:solidFill>
              </a:defRPr>
            </a:lvl4pPr>
            <a:lvl5pPr marL="0" indent="0" algn="ctr">
              <a:defRPr sz="700">
                <a:solidFill>
                  <a:schemeClr val="accent2"/>
                </a:solidFill>
              </a:defRPr>
            </a:lvl5pPr>
            <a:lvl6pPr marL="0" indent="0" algn="ctr">
              <a:defRPr sz="700">
                <a:solidFill>
                  <a:schemeClr val="accent2"/>
                </a:solidFill>
              </a:defRPr>
            </a:lvl6pPr>
            <a:lvl7pPr marL="0" indent="0" algn="ctr">
              <a:defRPr sz="700">
                <a:solidFill>
                  <a:schemeClr val="accent2"/>
                </a:solidFill>
              </a:defRPr>
            </a:lvl7pPr>
            <a:lvl8pPr marL="0" indent="0" algn="ctr">
              <a:defRPr sz="700">
                <a:solidFill>
                  <a:schemeClr val="accent2"/>
                </a:solidFill>
              </a:defRPr>
            </a:lvl8pPr>
            <a:lvl9pPr marL="0" indent="0" algn="ctr">
              <a:defRPr sz="700">
                <a:solidFill>
                  <a:schemeClr val="accent2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empower - DO NOT DELETE!!!" hidden="1"/>
          <p:cNvSpPr/>
          <p:nvPr>
            <p:custDataLst>
              <p:tags r:id="rId27"/>
            </p:custDataLst>
          </p:nvPr>
        </p:nvSpPr>
        <p:spPr bwMode="gray">
          <a:xfrm>
            <a:off x="0" y="0"/>
            <a:ext cx="0" cy="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2400"/>
          </a:p>
        </p:txBody>
      </p:sp>
      <p:sp>
        <p:nvSpPr>
          <p:cNvPr id="9" name="MSIPCMContentMarking" descr="{&quot;HashCode&quot;:-242339457,&quot;Placement&quot;:&quot;Footer&quot;,&quot;Top&quot;:503.1945,&quot;Left&quot;:812.3856,&quot;SlideWidth&quot;:959,&quot;SlideHeight&quot;:540}">
            <a:extLst>
              <a:ext uri="{FF2B5EF4-FFF2-40B4-BE49-F238E27FC236}">
                <a16:creationId xmlns:a16="http://schemas.microsoft.com/office/drawing/2014/main" id="{BF1C6DA7-14F1-49F1-8A17-425FC7AFB1D1}"/>
              </a:ext>
            </a:extLst>
          </p:cNvPr>
          <p:cNvSpPr txBox="1"/>
          <p:nvPr userDrawn="1"/>
        </p:nvSpPr>
        <p:spPr bwMode="gray">
          <a:xfrm>
            <a:off x="10317297" y="6390570"/>
            <a:ext cx="1873115" cy="4674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FF8939"/>
                </a:solidFill>
                <a:latin typeface="Calibri" panose="020F0502020204030204" pitchFamily="34" charset="0"/>
              </a:rPr>
              <a:t>RESTRICTED</a:t>
            </a:r>
            <a:endParaRPr lang="en-US" sz="2200" dirty="0" err="1">
              <a:solidFill>
                <a:srgbClr val="FF893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8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62" r:id="rId3"/>
    <p:sldLayoutId id="2147484363" r:id="rId4"/>
    <p:sldLayoutId id="2147484364" r:id="rId5"/>
    <p:sldLayoutId id="2147484365" r:id="rId6"/>
    <p:sldLayoutId id="2147484366" r:id="rId7"/>
    <p:sldLayoutId id="2147484367" r:id="rId8"/>
    <p:sldLayoutId id="2147484368" r:id="rId9"/>
    <p:sldLayoutId id="2147484369" r:id="rId10"/>
    <p:sldLayoutId id="2147484370" r:id="rId11"/>
    <p:sldLayoutId id="2147484371" r:id="rId12"/>
    <p:sldLayoutId id="2147484372" r:id="rId13"/>
    <p:sldLayoutId id="2147484373" r:id="rId14"/>
    <p:sldLayoutId id="2147484374" r:id="rId15"/>
    <p:sldLayoutId id="2147484375" r:id="rId16"/>
    <p:sldLayoutId id="2147484376" r:id="rId17"/>
    <p:sldLayoutId id="2147484377" r:id="rId18"/>
    <p:sldLayoutId id="2147484378" r:id="rId19"/>
    <p:sldLayoutId id="2147484379" r:id="rId20"/>
    <p:sldLayoutId id="2147484380" r:id="rId21"/>
    <p:sldLayoutId id="2147484381" r:id="rId22"/>
    <p:sldLayoutId id="2147484382" r:id="rId23"/>
    <p:sldLayoutId id="2147484383" r:id="rId24"/>
    <p:sldLayoutId id="2147484384" r:id="rId2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217" rtl="0" eaLnBrk="1" latinLnBrk="0" hangingPunct="1">
        <a:spcBef>
          <a:spcPct val="0"/>
        </a:spcBef>
        <a:buNone/>
        <a:defRPr sz="2799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217" rtl="0" eaLnBrk="1" latinLnBrk="0" hangingPunct="1">
        <a:spcBef>
          <a:spcPts val="12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69946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28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39892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29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09838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30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79784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31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079784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3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784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3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84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3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079784" indent="-269946" algn="l" defTabSz="914217" rtl="0" eaLnBrk="1" latinLnBrk="0" hangingPunct="1">
        <a:spcBef>
          <a:spcPts val="300"/>
        </a:spcBef>
        <a:spcAft>
          <a:spcPts val="600"/>
        </a:spcAft>
        <a:buFontTx/>
        <a:buBlip>
          <a:blip r:embed="rId3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81F49D11-7299-2ED6-2AAA-A2D639D0B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879" y="63041"/>
            <a:ext cx="10599891" cy="6253936"/>
          </a:xfrm>
          <a:prstGeom prst="rect">
            <a:avLst/>
          </a:prstGeom>
          <a:noFill/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5DCF48-97C3-997D-C776-C0244075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8925" hangingPunct="0">
              <a:spcAft>
                <a:spcPts val="600"/>
              </a:spcAft>
            </a:pPr>
            <a:r>
              <a:rPr lang="en-US" kern="0" dirty="0">
                <a:solidFill>
                  <a:srgbClr val="10384F"/>
                </a:solidFill>
                <a:latin typeface="Arial"/>
                <a:ea typeface="Arial Unicode MS"/>
                <a:cs typeface="Arial"/>
                <a:sym typeface="Helvetica Neue"/>
              </a:rPr>
              <a:t>ONE Bayer Brand </a:t>
            </a:r>
            <a:r>
              <a:rPr lang="en-US" kern="0">
                <a:solidFill>
                  <a:srgbClr val="10384F"/>
                </a:solidFill>
                <a:latin typeface="Arial"/>
                <a:ea typeface="Arial Unicode MS"/>
                <a:cs typeface="Arial"/>
                <a:sym typeface="Helvetica Neue"/>
              </a:rPr>
              <a:t>Communication </a:t>
            </a:r>
            <a:endParaRPr lang="en-US" kern="0" dirty="0">
              <a:solidFill>
                <a:srgbClr val="10384F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5" name="Foliennummernplatzhalter 4" hidden="1">
            <a:extLst>
              <a:ext uri="{FF2B5EF4-FFF2-40B4-BE49-F238E27FC236}">
                <a16:creationId xmlns:a16="http://schemas.microsoft.com/office/drawing/2014/main" id="{8638D26B-DB1E-844C-273F-B65162BD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8925" hangingPunct="0">
              <a:spcAft>
                <a:spcPts val="600"/>
              </a:spcAft>
            </a:pPr>
            <a:fld id="{EEAD9179-7A6B-4268-BEB2-F3B8EB06115B}" type="slidenum">
              <a:rPr lang="en-US" kern="0">
                <a:solidFill>
                  <a:srgbClr val="00BCFF"/>
                </a:solidFill>
                <a:latin typeface="Arial"/>
                <a:ea typeface="Arial Unicode MS"/>
                <a:cs typeface="Arial"/>
                <a:sym typeface="Helvetica Neue"/>
              </a:rPr>
              <a:pPr defTabSz="1218925" hangingPunct="0">
                <a:spcAft>
                  <a:spcPts val="600"/>
                </a:spcAft>
              </a:pPr>
              <a:t>1</a:t>
            </a:fld>
            <a:endParaRPr lang="en-US" kern="0">
              <a:solidFill>
                <a:srgbClr val="00BCFF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B2CA45E-9FDA-BADB-430C-1ADA843A7906}"/>
              </a:ext>
            </a:extLst>
          </p:cNvPr>
          <p:cNvSpPr txBox="1"/>
          <p:nvPr/>
        </p:nvSpPr>
        <p:spPr bwMode="gray">
          <a:xfrm>
            <a:off x="1280489" y="1303140"/>
            <a:ext cx="8532499" cy="245774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/>
            <a:r>
              <a:rPr lang="de-DE" sz="1400" b="1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Purpose &amp; Vision: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Delivering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on “Science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for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better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life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”,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working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towards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“Health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for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all, Hunger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for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none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”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A5D92EF-860C-CFC9-2EE1-E316909F01CC}"/>
              </a:ext>
            </a:extLst>
          </p:cNvPr>
          <p:cNvSpPr txBox="1"/>
          <p:nvPr/>
        </p:nvSpPr>
        <p:spPr bwMode="gray">
          <a:xfrm>
            <a:off x="1272323" y="1747373"/>
            <a:ext cx="2067226" cy="54693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/>
            <a:r>
              <a:rPr lang="de-DE" sz="1400" b="1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Brand Communication:</a:t>
            </a:r>
          </a:p>
          <a:p>
            <a:pPr defTabSz="1218925"/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Science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for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Better</a:t>
            </a:r>
            <a:endParaRPr lang="de-DE" sz="1400" kern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/>
            <a:endParaRPr lang="de-DE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F2E0218-61FA-3108-C1F4-93AB367D9D64}"/>
              </a:ext>
            </a:extLst>
          </p:cNvPr>
          <p:cNvSpPr txBox="1"/>
          <p:nvPr/>
        </p:nvSpPr>
        <p:spPr bwMode="gray">
          <a:xfrm>
            <a:off x="1280489" y="2400437"/>
            <a:ext cx="2150446" cy="914281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400" b="1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Macro</a:t>
            </a:r>
            <a:r>
              <a:rPr lang="de-DE" sz="1400" b="1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b="1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Missions</a:t>
            </a:r>
            <a:r>
              <a:rPr lang="de-DE" sz="1400" b="1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:</a:t>
            </a:r>
          </a:p>
          <a:p>
            <a:pPr defTabSz="1218925">
              <a:lnSpc>
                <a:spcPts val="1560"/>
              </a:lnSpc>
            </a:pP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Our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science-based</a:t>
            </a:r>
            <a:endParaRPr lang="de-DE" sz="1400" kern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>
              <a:lnSpc>
                <a:spcPts val="1560"/>
              </a:lnSpc>
            </a:pP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company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of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Missions</a:t>
            </a:r>
            <a:endParaRPr lang="de-DE" sz="1400" kern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/>
            <a:endParaRPr lang="de-DE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A723749-F57E-967B-A890-6E6B922FFE76}"/>
              </a:ext>
            </a:extLst>
          </p:cNvPr>
          <p:cNvSpPr txBox="1"/>
          <p:nvPr/>
        </p:nvSpPr>
        <p:spPr bwMode="gray">
          <a:xfrm>
            <a:off x="1276695" y="3263340"/>
            <a:ext cx="2150446" cy="655995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400" b="1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Key Reputation Topics:</a:t>
            </a:r>
          </a:p>
          <a:p>
            <a:pPr defTabSz="1218925">
              <a:lnSpc>
                <a:spcPts val="1560"/>
              </a:lnSpc>
            </a:pP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Communications Content</a:t>
            </a:r>
          </a:p>
          <a:p>
            <a:pPr defTabSz="1218925">
              <a:lnSpc>
                <a:spcPts val="1560"/>
              </a:lnSpc>
            </a:pP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Framework</a:t>
            </a:r>
          </a:p>
          <a:p>
            <a:pPr defTabSz="1218925"/>
            <a:endParaRPr lang="de-DE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404CD67-C8E4-D4E9-0830-15010390C8B3}"/>
              </a:ext>
            </a:extLst>
          </p:cNvPr>
          <p:cNvSpPr txBox="1"/>
          <p:nvPr/>
        </p:nvSpPr>
        <p:spPr bwMode="gray">
          <a:xfrm>
            <a:off x="1280489" y="4126244"/>
            <a:ext cx="2150446" cy="914281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400" b="1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Missions</a:t>
            </a:r>
            <a:r>
              <a:rPr lang="de-DE" sz="1400" b="1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:</a:t>
            </a:r>
          </a:p>
          <a:p>
            <a:pPr defTabSz="1218925">
              <a:lnSpc>
                <a:spcPts val="1560"/>
              </a:lnSpc>
            </a:pP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Most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unique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and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unmissable</a:t>
            </a:r>
            <a:endParaRPr lang="de-DE" sz="1400" kern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>
              <a:lnSpc>
                <a:spcPts val="1560"/>
              </a:lnSpc>
            </a:pP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Bayer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proof</a:t>
            </a:r>
            <a:r>
              <a:rPr lang="de-DE" sz="1400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400" kern="0" err="1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points</a:t>
            </a:r>
            <a:endParaRPr lang="de-DE" sz="1400" kern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/>
            <a:endParaRPr lang="de-DE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386FF9E-9AE0-5BDB-D111-94EA306675BA}"/>
              </a:ext>
            </a:extLst>
          </p:cNvPr>
          <p:cNvSpPr txBox="1"/>
          <p:nvPr/>
        </p:nvSpPr>
        <p:spPr bwMode="gray">
          <a:xfrm>
            <a:off x="1276695" y="6004804"/>
            <a:ext cx="2150446" cy="20875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400" b="1" kern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ONE Bayer Content</a:t>
            </a:r>
            <a:endParaRPr lang="de-DE" sz="1400" kern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/>
            <a:endParaRPr lang="de-DE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1D255C7-E52B-5307-887F-270F217B841A}"/>
              </a:ext>
            </a:extLst>
          </p:cNvPr>
          <p:cNvSpPr txBox="1"/>
          <p:nvPr/>
        </p:nvSpPr>
        <p:spPr bwMode="gray">
          <a:xfrm>
            <a:off x="3916300" y="1787124"/>
            <a:ext cx="4710535" cy="426148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 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uniting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, global and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long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-term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brand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building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framework</a:t>
            </a:r>
            <a:endParaRPr lang="de-DE" sz="1100" kern="0">
              <a:solidFill>
                <a:srgbClr val="D30F4B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Our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unique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position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in Life Sciences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C81A31-E445-8F55-E911-B951115E00BB}"/>
              </a:ext>
            </a:extLst>
          </p:cNvPr>
          <p:cNvSpPr txBox="1"/>
          <p:nvPr/>
        </p:nvSpPr>
        <p:spPr bwMode="gray">
          <a:xfrm>
            <a:off x="3897452" y="2400438"/>
            <a:ext cx="2150446" cy="680738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Better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solutions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for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severe</a:t>
            </a:r>
            <a:endParaRPr lang="de-DE" sz="1100" kern="0">
              <a:solidFill>
                <a:srgbClr val="10384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>
              <a:lnSpc>
                <a:spcPts val="1560"/>
              </a:lnSpc>
            </a:pP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and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chronic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diseases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for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an</a:t>
            </a:r>
          </a:p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ageing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population</a:t>
            </a:r>
            <a:endParaRPr lang="de-DE" sz="1100" kern="0">
              <a:solidFill>
                <a:srgbClr val="10384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/>
            <a:endParaRPr lang="de-DE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787E3E7-2B9D-5C63-62F6-062033319810}"/>
              </a:ext>
            </a:extLst>
          </p:cNvPr>
          <p:cNvSpPr txBox="1"/>
          <p:nvPr/>
        </p:nvSpPr>
        <p:spPr bwMode="gray">
          <a:xfrm>
            <a:off x="9283759" y="2421973"/>
            <a:ext cx="2150446" cy="680738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Better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agriculture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to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benefit</a:t>
            </a:r>
            <a:endParaRPr lang="de-DE" sz="1100" kern="0">
              <a:solidFill>
                <a:srgbClr val="10384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farmers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,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consumers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and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the</a:t>
            </a:r>
            <a:endParaRPr lang="de-DE" sz="1100" kern="0">
              <a:solidFill>
                <a:srgbClr val="10384F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  <a:p>
            <a:pPr defTabSz="1218925">
              <a:lnSpc>
                <a:spcPts val="1560"/>
              </a:lnSpc>
            </a:pP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planet</a:t>
            </a:r>
            <a:endParaRPr lang="de-DE" sz="1100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23CBA00-CCC1-CCD4-867E-A7C955B637FA}"/>
              </a:ext>
            </a:extLst>
          </p:cNvPr>
          <p:cNvSpPr txBox="1"/>
          <p:nvPr/>
        </p:nvSpPr>
        <p:spPr bwMode="gray">
          <a:xfrm>
            <a:off x="6582533" y="2421972"/>
            <a:ext cx="2150446" cy="680738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Better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control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of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personal</a:t>
            </a:r>
          </a:p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health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by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empowering</a:t>
            </a:r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people</a:t>
            </a:r>
            <a:endParaRPr lang="de-DE" sz="1100" ker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/>
              <a:sym typeface="Helvetica Neue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88F0224-AD06-3450-ABA4-48C2F7EB7B3F}"/>
              </a:ext>
            </a:extLst>
          </p:cNvPr>
          <p:cNvSpPr txBox="1"/>
          <p:nvPr/>
        </p:nvSpPr>
        <p:spPr bwMode="gray">
          <a:xfrm>
            <a:off x="3897452" y="3265211"/>
            <a:ext cx="6902457" cy="677245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218925">
              <a:lnSpc>
                <a:spcPts val="1560"/>
              </a:lnSpc>
            </a:pP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Focus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topics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and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positioning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areas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for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Bayer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derived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from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stakeholder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insights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and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business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goals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. </a:t>
            </a:r>
          </a:p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Accompanying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set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cards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describe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in-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depth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messaging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and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proof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points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,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which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serve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crucial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</a:p>
          <a:p>
            <a:pPr defTabSz="1218925">
              <a:lnSpc>
                <a:spcPts val="1560"/>
              </a:lnSpc>
            </a:pP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adjacent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stories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in support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of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the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Missions</a:t>
            </a:r>
            <a:r>
              <a:rPr lang="de-DE" sz="1100" kern="0">
                <a:solidFill>
                  <a:srgbClr val="00617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B609AE-35DB-43A8-06E4-E05D06D4E8DC}"/>
              </a:ext>
            </a:extLst>
          </p:cNvPr>
          <p:cNvSpPr txBox="1"/>
          <p:nvPr/>
        </p:nvSpPr>
        <p:spPr bwMode="gray">
          <a:xfrm>
            <a:off x="3868868" y="4091028"/>
            <a:ext cx="60952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8925" hangingPunct="0"/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Brand Communication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Missions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shed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light on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subtopics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of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key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reputation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topics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,</a:t>
            </a:r>
          </a:p>
          <a:p>
            <a:pPr defTabSz="1218925" hangingPunct="0"/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serving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as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lighthouses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for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the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broader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public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.</a:t>
            </a:r>
          </a:p>
        </p:txBody>
      </p: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74A39332-0B1F-8737-D240-3DF1798FA1A0}"/>
              </a:ext>
            </a:extLst>
          </p:cNvPr>
          <p:cNvCxnSpPr>
            <a:cxnSpLocks/>
          </p:cNvCxnSpPr>
          <p:nvPr/>
        </p:nvCxnSpPr>
        <p:spPr bwMode="gray">
          <a:xfrm>
            <a:off x="3916300" y="4599041"/>
            <a:ext cx="7517905" cy="0"/>
          </a:xfrm>
          <a:prstGeom prst="line">
            <a:avLst/>
          </a:prstGeom>
          <a:ln w="6350">
            <a:solidFill>
              <a:srgbClr val="2B6636">
                <a:alpha val="5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590B3E66-8471-F2EC-E8A0-4140EC124DDE}"/>
              </a:ext>
            </a:extLst>
          </p:cNvPr>
          <p:cNvCxnSpPr>
            <a:cxnSpLocks/>
          </p:cNvCxnSpPr>
          <p:nvPr/>
        </p:nvCxnSpPr>
        <p:spPr bwMode="gray">
          <a:xfrm>
            <a:off x="3916300" y="5246658"/>
            <a:ext cx="7517905" cy="0"/>
          </a:xfrm>
          <a:prstGeom prst="line">
            <a:avLst/>
          </a:prstGeom>
          <a:ln w="6350">
            <a:solidFill>
              <a:srgbClr val="2B6636">
                <a:alpha val="5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FA1F0F00-C148-BA7F-E46E-83A4A7B33B74}"/>
              </a:ext>
            </a:extLst>
          </p:cNvPr>
          <p:cNvSpPr txBox="1"/>
          <p:nvPr/>
        </p:nvSpPr>
        <p:spPr bwMode="gray">
          <a:xfrm>
            <a:off x="3868868" y="5978417"/>
            <a:ext cx="24739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8925" hangingPunct="0"/>
            <a:r>
              <a:rPr lang="de-DE" sz="1100" kern="0">
                <a:solidFill>
                  <a:srgbClr val="CC0000"/>
                </a:solidFill>
                <a:latin typeface="Helvetica" pitchFamily="2" charset="0"/>
                <a:ea typeface="Arial Unicode MS"/>
                <a:cs typeface="Arial"/>
                <a:sym typeface="Helvetica Neue"/>
              </a:rPr>
              <a:t>In 2023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7403E439-BCD6-4ED5-990E-D5E3549FF2D3}"/>
              </a:ext>
            </a:extLst>
          </p:cNvPr>
          <p:cNvSpPr/>
          <p:nvPr/>
        </p:nvSpPr>
        <p:spPr bwMode="gray">
          <a:xfrm>
            <a:off x="3650291" y="4605397"/>
            <a:ext cx="8074225" cy="1292414"/>
          </a:xfrm>
          <a:prstGeom prst="frame">
            <a:avLst>
              <a:gd name="adj1" fmla="val 28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25" hangingPunct="0"/>
            <a:endParaRPr lang="en-US" sz="1200" kern="0">
              <a:solidFill>
                <a:srgbClr val="000000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AB903-299B-4ADD-9926-09B63FA7DEC9}"/>
              </a:ext>
            </a:extLst>
          </p:cNvPr>
          <p:cNvSpPr/>
          <p:nvPr/>
        </p:nvSpPr>
        <p:spPr bwMode="gray">
          <a:xfrm flipH="1">
            <a:off x="6268235" y="4643505"/>
            <a:ext cx="41455" cy="1215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25" hangingPunct="0"/>
            <a:endParaRPr lang="en-US" sz="1200" kern="0">
              <a:solidFill>
                <a:srgbClr val="FFFFFF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F8B65A-1D1C-4C42-87BD-7282AC7A5FC9}"/>
              </a:ext>
            </a:extLst>
          </p:cNvPr>
          <p:cNvSpPr/>
          <p:nvPr/>
        </p:nvSpPr>
        <p:spPr bwMode="gray">
          <a:xfrm flipH="1">
            <a:off x="9094524" y="4666039"/>
            <a:ext cx="41455" cy="1215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25" hangingPunct="0"/>
            <a:endParaRPr lang="en-US" sz="1200" kern="0">
              <a:solidFill>
                <a:srgbClr val="FFFFFF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35" name="Textfeld 15">
            <a:extLst>
              <a:ext uri="{FF2B5EF4-FFF2-40B4-BE49-F238E27FC236}">
                <a16:creationId xmlns:a16="http://schemas.microsoft.com/office/drawing/2014/main" id="{0D7EAB80-4831-4292-9AE6-438E4B0520EF}"/>
              </a:ext>
            </a:extLst>
          </p:cNvPr>
          <p:cNvSpPr txBox="1"/>
          <p:nvPr/>
        </p:nvSpPr>
        <p:spPr bwMode="gray">
          <a:xfrm>
            <a:off x="3916300" y="4787516"/>
            <a:ext cx="2355267" cy="21307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 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Beat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prostate</a:t>
            </a:r>
            <a:r>
              <a:rPr lang="de-DE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 </a:t>
            </a:r>
            <a:r>
              <a:rPr lang="de-DE" sz="1100" kern="0" err="1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cancer</a:t>
            </a:r>
            <a:endParaRPr lang="de-DE" sz="1100" kern="0">
              <a:solidFill>
                <a:srgbClr val="2B6636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36" name="Textfeld 15">
            <a:extLst>
              <a:ext uri="{FF2B5EF4-FFF2-40B4-BE49-F238E27FC236}">
                <a16:creationId xmlns:a16="http://schemas.microsoft.com/office/drawing/2014/main" id="{C72479BB-16AB-4575-8E47-A344DAB3803E}"/>
              </a:ext>
            </a:extLst>
          </p:cNvPr>
          <p:cNvSpPr txBox="1"/>
          <p:nvPr/>
        </p:nvSpPr>
        <p:spPr bwMode="gray">
          <a:xfrm>
            <a:off x="3897453" y="5410249"/>
            <a:ext cx="2097939" cy="180833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en-US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Advance innovative treatments for cardiovascular disease</a:t>
            </a:r>
            <a:endParaRPr lang="de-DE" sz="1100" kern="0">
              <a:solidFill>
                <a:srgbClr val="2B6636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37" name="Textfeld 15">
            <a:extLst>
              <a:ext uri="{FF2B5EF4-FFF2-40B4-BE49-F238E27FC236}">
                <a16:creationId xmlns:a16="http://schemas.microsoft.com/office/drawing/2014/main" id="{05801EA6-57E3-46D4-B061-289C511E58C8}"/>
              </a:ext>
            </a:extLst>
          </p:cNvPr>
          <p:cNvSpPr txBox="1"/>
          <p:nvPr/>
        </p:nvSpPr>
        <p:spPr bwMode="gray">
          <a:xfrm>
            <a:off x="6582532" y="4798462"/>
            <a:ext cx="2184675" cy="24206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 </a:t>
            </a:r>
            <a:r>
              <a:rPr lang="en-US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Take control of everyday ailments (pain management)</a:t>
            </a:r>
          </a:p>
          <a:p>
            <a:pPr defTabSz="1218925"/>
            <a:endParaRPr lang="de-DE" sz="1100" kern="0">
              <a:solidFill>
                <a:srgbClr val="2B6636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38" name="Textfeld 15">
            <a:extLst>
              <a:ext uri="{FF2B5EF4-FFF2-40B4-BE49-F238E27FC236}">
                <a16:creationId xmlns:a16="http://schemas.microsoft.com/office/drawing/2014/main" id="{604802DC-1057-4601-9DDD-1A077DE4354B}"/>
              </a:ext>
            </a:extLst>
          </p:cNvPr>
          <p:cNvSpPr txBox="1"/>
          <p:nvPr/>
        </p:nvSpPr>
        <p:spPr bwMode="gray">
          <a:xfrm>
            <a:off x="9283759" y="4787516"/>
            <a:ext cx="2191136" cy="224016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 </a:t>
            </a:r>
            <a:r>
              <a:rPr lang="en-US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Increase food security when climate change threatens crops</a:t>
            </a:r>
          </a:p>
          <a:p>
            <a:pPr defTabSz="1218925"/>
            <a:endParaRPr lang="de-DE" sz="1100" kern="0">
              <a:solidFill>
                <a:srgbClr val="2B6636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  <p:sp>
        <p:nvSpPr>
          <p:cNvPr id="39" name="Textfeld 15">
            <a:extLst>
              <a:ext uri="{FF2B5EF4-FFF2-40B4-BE49-F238E27FC236}">
                <a16:creationId xmlns:a16="http://schemas.microsoft.com/office/drawing/2014/main" id="{AB9B82BC-20C2-45DE-AB2D-AB8742D96457}"/>
              </a:ext>
            </a:extLst>
          </p:cNvPr>
          <p:cNvSpPr txBox="1"/>
          <p:nvPr/>
        </p:nvSpPr>
        <p:spPr bwMode="gray">
          <a:xfrm>
            <a:off x="6582533" y="5410249"/>
            <a:ext cx="2165827" cy="20444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en-US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Empower everyone everyday to prevent illness to live life better</a:t>
            </a:r>
          </a:p>
        </p:txBody>
      </p:sp>
      <p:sp>
        <p:nvSpPr>
          <p:cNvPr id="40" name="Textfeld 15">
            <a:extLst>
              <a:ext uri="{FF2B5EF4-FFF2-40B4-BE49-F238E27FC236}">
                <a16:creationId xmlns:a16="http://schemas.microsoft.com/office/drawing/2014/main" id="{DC25B392-2985-44F5-84B4-A498304DBD6F}"/>
              </a:ext>
            </a:extLst>
          </p:cNvPr>
          <p:cNvSpPr txBox="1"/>
          <p:nvPr/>
        </p:nvSpPr>
        <p:spPr bwMode="gray">
          <a:xfrm>
            <a:off x="9283759" y="5410248"/>
            <a:ext cx="2347860" cy="20443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defTabSz="1218925"/>
            <a:r>
              <a:rPr lang="de-DE" sz="1100" kern="0">
                <a:solidFill>
                  <a:srgbClr val="10384F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//</a:t>
            </a:r>
            <a:r>
              <a:rPr lang="de-DE" sz="1100" kern="0">
                <a:solidFill>
                  <a:srgbClr val="D30F4B"/>
                </a:solidFill>
                <a:latin typeface="Arial" panose="020B0604020202020204" pitchFamily="34" charset="0"/>
                <a:ea typeface="Arial Unicode MS"/>
                <a:cs typeface="Arial"/>
                <a:sym typeface="Helvetica Neue"/>
              </a:rPr>
              <a:t> </a:t>
            </a:r>
            <a:r>
              <a:rPr lang="en-US" sz="1100" kern="0">
                <a:solidFill>
                  <a:srgbClr val="2B6636"/>
                </a:solidFill>
                <a:latin typeface="Arial"/>
                <a:ea typeface="Arial Unicode MS"/>
                <a:cs typeface="Arial"/>
                <a:sym typeface="Helvetica Neue"/>
              </a:rPr>
              <a:t>Harness data and digital to produce more food with less resource</a:t>
            </a:r>
            <a:endParaRPr lang="de-DE" sz="1100" kern="0">
              <a:solidFill>
                <a:srgbClr val="2B6636"/>
              </a:solidFill>
              <a:latin typeface="Arial"/>
              <a:ea typeface="Arial Unicode MS"/>
              <a:cs typeface="Arial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9963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HANGETRACKING" val="true"/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MBAQEBAQEBAQEBAQEBAQIAAAAAAAAAAwAAAAMAAAAA/////wQASwwAAAAAAAAAAAAAIAD///////////////8AAAD////////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QAAAACABAAC9A2jd8mj+REimRdud+aOHwFAAAAAAADAAAAAwADAAAAAQADAAEA////////BAAAAAMAEAALmgoOQM+jTUuLAOW4Iy/fVA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BQMAAAAAAAAAAAAACAB////////////////AAAA////////////////BAAAAAMA////////BAAAAAIA////////BA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wEDAAAAAgD///////8aAAZMaW5rZWRTaGFwZXNEYXRhUHJvcGVydHlfMAUAAAAAAAQAAAADAAQAAAABAAQAAAAAAP///////wQAAAAAAP///////wMAAQEDAAAAAwD///////8lAAZMaW5rZWRTaGFwZVByZXNlbnRhdGlvblNldHRpbmdzRGF0YV8wBQAAAAEABAAAAAAABA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ODgAAAAAAAAAAAAD/////gwCDAAAABV9pZAAQAAAABNA2jd8mj+REimRdud+aOHwDRGF0YQAbAAAABExpbmtlZFNoYXBlRGF0YQAFAAAAAAACTmFtZQAZAAAATGlua2VkU2hhcGVzRGF0YVByb3BlcnR5ABBWZXJzaW9uAAAAAAAJTGFzdFdyaXRlAE+n9u6FAQAAAAEA/////8YAxgAAAAVfaWQAEAAAAASaCg5Az6NNS4sA5bgjL99UA0RhdGEAUwAAAAhQcmVzZW50YXRpb25TY2FubmVkRm9yTGlua2VkU2hhcGVzAAECTnVtYmVyRm9ybWF0U2VwYXJhdG9yTW9kZQAKAAAAQXV0b21hdGljAAACTmFtZQAkAAAATGlua2VkU2hhcGVQcmVzZW50YXRpb25TZXR0aW5nc0RhdGEAEFZlcnNpb24AAAAAAAlMYXN0V3JpdGUA1Kr27oU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11"/>
  <p:tag name="MIO_SHOW_DATE" val="True"/>
  <p:tag name="MIO_SHOW_FOOTER" val="True"/>
  <p:tag name="MIO_SHOW_PAGENUMBER" val="True"/>
  <p:tag name="MIO_AVOID_BLANK_LAYOUT" val="True"/>
  <p:tag name="MIO_CD_LAYOUT_VALID_AREA" val="False"/>
  <p:tag name="MIO_NUMBER_OF_VALID_LAYOUTS" val="18"/>
  <p:tag name="MIO_HDS" val="True"/>
  <p:tag name="MIO_SKIPVERSION" val="01.01.0001 00:00:00"/>
  <p:tag name="MIO_EKGUID" val="106612b7-7cda-4c66-a943-3c88b56a92d2"/>
  <p:tag name="MIO_UPDATE" val="True"/>
  <p:tag name="MIO_VERSION" val="27.11.2018 09:18:57"/>
  <p:tag name="MIO_DBID" val="8E7267AE-489F-4B02-8040-8A98451BF141"/>
  <p:tag name="MIO_LASTDOWNLOADED" val="05.07.2022 09:22:30.916"/>
  <p:tag name="MIO_OBJECTNAME" val="Master Bayer AG 16:9"/>
  <p:tag name="MIO_CDID" val="cd9a71c7-8ed9-41a1-8303-1a6d1985851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heme/theme1.xml><?xml version="1.0" encoding="utf-8"?>
<a:theme xmlns:a="http://schemas.openxmlformats.org/drawingml/2006/main" name="1_PR_BAG_PPT-master_16-9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custClrLst>
    <a:custClr name="Raspberry">
      <a:srgbClr val="D30F4B"/>
    </a:custClr>
    <a:custClr name="Fuchsia">
      <a:srgbClr val="FF3162"/>
    </a:custClr>
    <a:custClr name="DarkPurple">
      <a:srgbClr val="443247"/>
    </a:custClr>
    <a:custClr name="MidPurple">
      <a:srgbClr val="624963"/>
    </a:custClr>
    <a:custClr name="DarkBlue">
      <a:srgbClr val="10384F"/>
    </a:custClr>
    <a:custClr name="MidBlue">
      <a:srgbClr val="00617F"/>
    </a:custClr>
    <a:custClr name="Blue">
      <a:srgbClr val="0091DF"/>
    </a:custClr>
    <a:custClr name="BrightBlue">
      <a:srgbClr val="00BCFF"/>
    </a:custClr>
    <a:custClr name="DarkGreen">
      <a:srgbClr val="004422"/>
    </a:custClr>
    <a:custClr name="MidGreen">
      <a:srgbClr val="2B6636"/>
    </a:custClr>
    <a:custClr name="Green">
      <a:srgbClr val="66B512"/>
    </a:custClr>
    <a:custClr name="BrightGreen">
      <a:srgbClr val="89D329"/>
    </a:custClr>
    <a:custClr name="TrafficLightRed">
      <a:srgbClr val="CC0000"/>
    </a:custClr>
    <a:custClr name="TrafficLightYellow">
      <a:srgbClr val="FFCC00"/>
    </a:custClr>
    <a:custClr name="TrafficLightGreen">
      <a:srgbClr val="66B512"/>
    </a:custClr>
  </a:custClrLst>
</a:theme>
</file>

<file path=ppt/theme/theme2.xml><?xml version="1.0" encoding="utf-8"?>
<a:theme xmlns:a="http://schemas.openxmlformats.org/drawingml/2006/main" name="Office Theme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PR_BAG_PPT-master_16-9_2018-06-18</Template>
  <TotalTime>0</TotalTime>
  <Words>225</Words>
  <Application>Microsoft Macintosh PowerPoint</Application>
  <PresentationFormat>Benutzerdefiniert</PresentationFormat>
  <Paragraphs>39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Helvetica Neue</vt:lpstr>
      <vt:lpstr>HelveticaNeueLT W1G 55 Roman</vt:lpstr>
      <vt:lpstr>HelveticaNeueLT W1G 65 Md</vt:lpstr>
      <vt:lpstr>1_PR_BAG_PPT-master_16-9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Katharina Kampen</dc:creator>
  <cp:lastModifiedBy>Christoph Tophoven</cp:lastModifiedBy>
  <cp:revision>27</cp:revision>
  <cp:lastPrinted>2017-10-23T10:44:12Z</cp:lastPrinted>
  <dcterms:created xsi:type="dcterms:W3CDTF">2018-08-21T12:17:38Z</dcterms:created>
  <dcterms:modified xsi:type="dcterms:W3CDTF">2023-01-27T09:08:40Z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LabelPos">
    <vt:lpwstr>836;514;810;514;854;514</vt:lpwstr>
  </property>
  <property fmtid="{D5CDD505-2E9C-101B-9397-08002B2CF9AE}" pid="3" name="MSIP_Label_2c76c141-ac86-40e5-abf2-c6f60e474cee_Enabled">
    <vt:lpwstr>true</vt:lpwstr>
  </property>
  <property fmtid="{D5CDD505-2E9C-101B-9397-08002B2CF9AE}" pid="4" name="MSIP_Label_2c76c141-ac86-40e5-abf2-c6f60e474cee_SetDate">
    <vt:lpwstr>2023-01-26T16:44:33Z</vt:lpwstr>
  </property>
  <property fmtid="{D5CDD505-2E9C-101B-9397-08002B2CF9AE}" pid="5" name="MSIP_Label_2c76c141-ac86-40e5-abf2-c6f60e474cee_Method">
    <vt:lpwstr>Standard</vt:lpwstr>
  </property>
  <property fmtid="{D5CDD505-2E9C-101B-9397-08002B2CF9AE}" pid="6" name="MSIP_Label_2c76c141-ac86-40e5-abf2-c6f60e474cee_Name">
    <vt:lpwstr>2c76c141-ac86-40e5-abf2-c6f60e474cee</vt:lpwstr>
  </property>
  <property fmtid="{D5CDD505-2E9C-101B-9397-08002B2CF9AE}" pid="7" name="MSIP_Label_2c76c141-ac86-40e5-abf2-c6f60e474cee_SiteId">
    <vt:lpwstr>fcb2b37b-5da0-466b-9b83-0014b67a7c78</vt:lpwstr>
  </property>
  <property fmtid="{D5CDD505-2E9C-101B-9397-08002B2CF9AE}" pid="8" name="MSIP_Label_2c76c141-ac86-40e5-abf2-c6f60e474cee_ActionId">
    <vt:lpwstr>7cb812fc-c462-4c71-91b3-3f4eaaf0cb57</vt:lpwstr>
  </property>
  <property fmtid="{D5CDD505-2E9C-101B-9397-08002B2CF9AE}" pid="9" name="MSIP_Label_2c76c141-ac86-40e5-abf2-c6f60e474cee_ContentBits">
    <vt:lpwstr>2</vt:lpwstr>
  </property>
</Properties>
</file>